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Default Extension="png" ContentType="image/png"/>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70" r:id="rId2"/>
    <p:sldId id="278" r:id="rId3"/>
    <p:sldId id="279" r:id="rId4"/>
    <p:sldId id="286" r:id="rId5"/>
    <p:sldId id="288" r:id="rId6"/>
    <p:sldId id="289" r:id="rId7"/>
    <p:sldId id="290" r:id="rId8"/>
    <p:sldId id="291" r:id="rId9"/>
    <p:sldId id="292" r:id="rId10"/>
    <p:sldId id="293" r:id="rId11"/>
    <p:sldId id="294" r:id="rId12"/>
    <p:sldId id="295" r:id="rId13"/>
    <p:sldId id="296" r:id="rId14"/>
    <p:sldId id="297" r:id="rId15"/>
    <p:sldId id="298" r:id="rId16"/>
    <p:sldId id="299" r:id="rId17"/>
    <p:sldId id="300" r:id="rId18"/>
    <p:sldId id="301" r:id="rId19"/>
    <p:sldId id="303" r:id="rId20"/>
    <p:sldId id="304" r:id="rId21"/>
    <p:sldId id="305" r:id="rId22"/>
    <p:sldId id="306" r:id="rId23"/>
    <p:sldId id="307" r:id="rId24"/>
    <p:sldId id="308" r:id="rId25"/>
    <p:sldId id="277" r:id="rId2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73A1C"/>
    <a:srgbClr val="1BA1E2"/>
    <a:srgbClr val="FA6800"/>
    <a:srgbClr val="AA00FF"/>
    <a:srgbClr val="60A917"/>
    <a:srgbClr val="5B9BD5"/>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809" autoAdjust="0"/>
    <p:restoredTop sz="94660"/>
  </p:normalViewPr>
  <p:slideViewPr>
    <p:cSldViewPr snapToGrid="0">
      <p:cViewPr>
        <p:scale>
          <a:sx n="100" d="100"/>
          <a:sy n="100" d="100"/>
        </p:scale>
        <p:origin x="-936" y="-234"/>
      </p:cViewPr>
      <p:guideLst>
        <p:guide orient="horz" pos="2160"/>
        <p:guide pos="3840"/>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office.msn.com.cn/Template/Home.shtml"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373769759"/>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cxnSp>
        <p:nvCxnSpPr>
          <p:cNvPr id="7" name="直接连接符 6"/>
          <p:cNvCxnSpPr/>
          <p:nvPr userDrawn="1"/>
        </p:nvCxnSpPr>
        <p:spPr>
          <a:xfrm>
            <a:off x="400050" y="838200"/>
            <a:ext cx="184785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2349500" y="838200"/>
            <a:ext cx="57785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2484241917"/>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两栏内容">
    <p:bg>
      <p:bgPr>
        <a:solidFill>
          <a:srgbClr val="E73A1C"/>
        </a:solidFill>
        <a:effectLst/>
      </p:bgPr>
    </p:bg>
    <p:spTree>
      <p:nvGrpSpPr>
        <p:cNvPr id="1" name=""/>
        <p:cNvGrpSpPr/>
        <p:nvPr/>
      </p:nvGrpSpPr>
      <p:grpSpPr>
        <a:xfrm>
          <a:off x="0" y="0"/>
          <a:ext cx="0" cy="0"/>
          <a:chOff x="0" y="0"/>
          <a:chExt cx="0" cy="0"/>
        </a:xfrm>
      </p:grpSpPr>
      <p:sp>
        <p:nvSpPr>
          <p:cNvPr id="8" name="矩形 7"/>
          <p:cNvSpPr/>
          <p:nvPr userDrawn="1"/>
        </p:nvSpPr>
        <p:spPr>
          <a:xfrm>
            <a:off x="440603" y="759873"/>
            <a:ext cx="662361" cy="379656"/>
          </a:xfrm>
          <a:prstGeom prst="rect">
            <a:avLst/>
          </a:prstGeom>
        </p:spPr>
        <p:txBody>
          <a:bodyPr wrap="none">
            <a:spAutoFit/>
          </a:bodyPr>
          <a:lstStyle/>
          <a:p>
            <a:pPr defTabSz="609585"/>
            <a:r>
              <a:rPr lang="zh-CN" altLang="en-US" sz="1867" dirty="0">
                <a:solidFill>
                  <a:srgbClr val="FFFFFF"/>
                </a:solidFill>
                <a:latin typeface="Segoe UI Light"/>
                <a:cs typeface="Segoe UI Light"/>
              </a:rPr>
              <a:t>标注</a:t>
            </a:r>
          </a:p>
        </p:txBody>
      </p:sp>
      <p:sp>
        <p:nvSpPr>
          <p:cNvPr id="9" name="矩形 8"/>
          <p:cNvSpPr/>
          <p:nvPr userDrawn="1"/>
        </p:nvSpPr>
        <p:spPr>
          <a:xfrm>
            <a:off x="2857674" y="841948"/>
            <a:ext cx="1402001" cy="3292440"/>
          </a:xfrm>
          <a:prstGeom prst="rect">
            <a:avLst/>
          </a:prstGeom>
        </p:spPr>
        <p:txBody>
          <a:bodyPr wrap="square">
            <a:spAutoFit/>
          </a:bodyPr>
          <a:lstStyle/>
          <a:p>
            <a:pPr defTabSz="609585">
              <a:lnSpc>
                <a:spcPct val="130000"/>
              </a:lnSpc>
            </a:pPr>
            <a:r>
              <a:rPr lang="zh-CN" altLang="en-US" sz="1333" dirty="0">
                <a:solidFill>
                  <a:srgbClr val="FFFFFF"/>
                </a:solidFill>
                <a:latin typeface="Segoe UI Light"/>
                <a:cs typeface="Segoe UI Light"/>
              </a:rPr>
              <a:t>字体使用 </a:t>
            </a:r>
            <a:endParaRPr lang="en-US" altLang="zh-CN" sz="1333" dirty="0">
              <a:solidFill>
                <a:srgbClr val="FFFFFF"/>
              </a:solidFill>
              <a:latin typeface="Segoe UI Light"/>
              <a:cs typeface="Segoe UI Light"/>
            </a:endParaRPr>
          </a:p>
          <a:p>
            <a:pPr defTabSz="609585">
              <a:lnSpc>
                <a:spcPct val="130000"/>
              </a:lnSpc>
            </a:pPr>
            <a:endParaRPr lang="en-US" altLang="zh-CN" sz="1333" dirty="0">
              <a:solidFill>
                <a:srgbClr val="FFFFFF"/>
              </a:solidFill>
              <a:latin typeface="Segoe UI Light"/>
              <a:cs typeface="Segoe UI Light"/>
            </a:endParaRPr>
          </a:p>
          <a:p>
            <a:pPr defTabSz="609585">
              <a:lnSpc>
                <a:spcPct val="130000"/>
              </a:lnSpc>
            </a:pPr>
            <a:endParaRPr lang="en-US" altLang="zh-CN" sz="1333" dirty="0">
              <a:solidFill>
                <a:srgbClr val="FFFFFF"/>
              </a:solidFill>
              <a:latin typeface="Segoe UI Light"/>
              <a:cs typeface="Segoe UI Light"/>
            </a:endParaRPr>
          </a:p>
          <a:p>
            <a:pPr defTabSz="609585">
              <a:lnSpc>
                <a:spcPct val="130000"/>
              </a:lnSpc>
            </a:pPr>
            <a:endParaRPr lang="en-US" altLang="zh-CN" sz="1333" dirty="0">
              <a:solidFill>
                <a:srgbClr val="FFFFFF"/>
              </a:solidFill>
              <a:latin typeface="Segoe UI Light"/>
              <a:cs typeface="Segoe UI Light"/>
            </a:endParaRPr>
          </a:p>
          <a:p>
            <a:pPr defTabSz="609585">
              <a:lnSpc>
                <a:spcPct val="130000"/>
              </a:lnSpc>
            </a:pPr>
            <a:endParaRPr lang="en-US" altLang="zh-CN" sz="1333" dirty="0">
              <a:solidFill>
                <a:srgbClr val="FFFFFF"/>
              </a:solidFill>
              <a:latin typeface="Segoe UI Light"/>
              <a:cs typeface="Segoe UI Light"/>
            </a:endParaRPr>
          </a:p>
          <a:p>
            <a:pPr defTabSz="609585">
              <a:lnSpc>
                <a:spcPct val="130000"/>
              </a:lnSpc>
            </a:pPr>
            <a:r>
              <a:rPr lang="zh-CN" altLang="en-US" sz="1333" dirty="0">
                <a:solidFill>
                  <a:srgbClr val="FFFFFF"/>
                </a:solidFill>
                <a:latin typeface="Segoe UI Light"/>
                <a:cs typeface="Segoe UI Light"/>
              </a:rPr>
              <a:t>行距</a:t>
            </a:r>
            <a:endParaRPr lang="en-US" altLang="zh-CN" sz="1333" dirty="0">
              <a:solidFill>
                <a:srgbClr val="FFFFFF"/>
              </a:solidFill>
              <a:latin typeface="Segoe UI Light"/>
              <a:cs typeface="Segoe UI Light"/>
            </a:endParaRPr>
          </a:p>
          <a:p>
            <a:pPr defTabSz="609585">
              <a:lnSpc>
                <a:spcPct val="130000"/>
              </a:lnSpc>
            </a:pPr>
            <a:endParaRPr lang="en-US" altLang="zh-CN" sz="1333" dirty="0">
              <a:solidFill>
                <a:srgbClr val="FFFFFF"/>
              </a:solidFill>
              <a:latin typeface="Segoe UI Light"/>
              <a:cs typeface="Segoe UI Light"/>
            </a:endParaRPr>
          </a:p>
          <a:p>
            <a:pPr defTabSz="609585">
              <a:lnSpc>
                <a:spcPct val="130000"/>
              </a:lnSpc>
            </a:pPr>
            <a:endParaRPr lang="en-US" altLang="zh-CN" sz="1333" dirty="0">
              <a:solidFill>
                <a:srgbClr val="FFFFFF"/>
              </a:solidFill>
              <a:latin typeface="Segoe UI Light"/>
              <a:cs typeface="Segoe UI Light"/>
            </a:endParaRPr>
          </a:p>
          <a:p>
            <a:pPr defTabSz="609585">
              <a:lnSpc>
                <a:spcPct val="130000"/>
              </a:lnSpc>
            </a:pPr>
            <a:r>
              <a:rPr lang="zh-CN" altLang="en-US" sz="1333" dirty="0">
                <a:solidFill>
                  <a:srgbClr val="FFFFFF"/>
                </a:solidFill>
                <a:latin typeface="Segoe UI Light"/>
                <a:cs typeface="Segoe UI Light"/>
              </a:rPr>
              <a:t>背景图片出处</a:t>
            </a:r>
          </a:p>
          <a:p>
            <a:pPr defTabSz="609585">
              <a:lnSpc>
                <a:spcPct val="130000"/>
              </a:lnSpc>
            </a:pPr>
            <a:endParaRPr lang="zh-CN" altLang="en-US" sz="1333" dirty="0">
              <a:solidFill>
                <a:srgbClr val="FFFFFF"/>
              </a:solidFill>
              <a:latin typeface="Segoe UI Light"/>
              <a:cs typeface="Segoe UI Light"/>
            </a:endParaRPr>
          </a:p>
          <a:p>
            <a:pPr defTabSz="609585">
              <a:lnSpc>
                <a:spcPct val="130000"/>
              </a:lnSpc>
            </a:pPr>
            <a:endParaRPr lang="zh-CN" altLang="en-US" sz="1333" dirty="0">
              <a:solidFill>
                <a:srgbClr val="FFFFFF"/>
              </a:solidFill>
              <a:latin typeface="Segoe UI Light"/>
              <a:cs typeface="Segoe UI Light"/>
            </a:endParaRPr>
          </a:p>
          <a:p>
            <a:pPr defTabSz="609585">
              <a:lnSpc>
                <a:spcPct val="130000"/>
              </a:lnSpc>
            </a:pPr>
            <a:r>
              <a:rPr lang="zh-CN" altLang="en-US" sz="1333" dirty="0">
                <a:solidFill>
                  <a:srgbClr val="FFFFFF"/>
                </a:solidFill>
                <a:latin typeface="Segoe UI Light"/>
                <a:cs typeface="Segoe UI Light"/>
              </a:rPr>
              <a:t>声明</a:t>
            </a:r>
            <a:endParaRPr lang="en-US" altLang="zh-CN" sz="1333" dirty="0">
              <a:solidFill>
                <a:srgbClr val="FFFFFF"/>
              </a:solidFill>
              <a:latin typeface="Segoe UI Light"/>
              <a:cs typeface="Segoe UI Light"/>
            </a:endParaRPr>
          </a:p>
        </p:txBody>
      </p:sp>
      <p:sp>
        <p:nvSpPr>
          <p:cNvPr id="10" name="矩形 9"/>
          <p:cNvSpPr/>
          <p:nvPr userDrawn="1"/>
        </p:nvSpPr>
        <p:spPr>
          <a:xfrm>
            <a:off x="4395052" y="841948"/>
            <a:ext cx="3727457" cy="3825791"/>
          </a:xfrm>
          <a:prstGeom prst="rect">
            <a:avLst/>
          </a:prstGeom>
        </p:spPr>
        <p:txBody>
          <a:bodyPr wrap="square">
            <a:spAutoFit/>
          </a:bodyPr>
          <a:lstStyle/>
          <a:p>
            <a:pPr defTabSz="609585">
              <a:lnSpc>
                <a:spcPct val="130000"/>
              </a:lnSpc>
            </a:pPr>
            <a:r>
              <a:rPr lang="zh-CN" altLang="en-US" sz="1333" dirty="0">
                <a:solidFill>
                  <a:srgbClr val="FFFFFF"/>
                </a:solidFill>
                <a:latin typeface="Segoe UI Light"/>
                <a:cs typeface="Segoe UI Light"/>
              </a:rPr>
              <a:t>英文 </a:t>
            </a:r>
            <a:r>
              <a:rPr lang="en-US" altLang="zh-CN" sz="1333" dirty="0">
                <a:solidFill>
                  <a:srgbClr val="FFFFFF"/>
                </a:solidFill>
                <a:latin typeface="Segoe UI Light"/>
                <a:cs typeface="Segoe UI Light"/>
              </a:rPr>
              <a:t>Calibri</a:t>
            </a:r>
          </a:p>
          <a:p>
            <a:pPr defTabSz="609585">
              <a:lnSpc>
                <a:spcPct val="130000"/>
              </a:lnSpc>
            </a:pPr>
            <a:endParaRPr lang="en-US" altLang="zh-CN" sz="1333" dirty="0">
              <a:solidFill>
                <a:srgbClr val="FFFFFF"/>
              </a:solidFill>
              <a:latin typeface="Segoe UI Light"/>
              <a:cs typeface="Segoe UI Light"/>
            </a:endParaRPr>
          </a:p>
          <a:p>
            <a:pPr defTabSz="609585">
              <a:lnSpc>
                <a:spcPct val="130000"/>
              </a:lnSpc>
            </a:pPr>
            <a:r>
              <a:rPr lang="zh-CN" altLang="en-US" sz="1333" dirty="0">
                <a:solidFill>
                  <a:srgbClr val="FFFFFF"/>
                </a:solidFill>
                <a:latin typeface="Segoe UI Light"/>
                <a:cs typeface="Segoe UI Light"/>
              </a:rPr>
              <a:t>中文 微软雅黑</a:t>
            </a:r>
            <a:endParaRPr lang="en-US" altLang="zh-CN" sz="1333" dirty="0">
              <a:solidFill>
                <a:srgbClr val="FFFFFF"/>
              </a:solidFill>
              <a:latin typeface="Segoe UI Light"/>
              <a:cs typeface="Segoe UI Light"/>
            </a:endParaRPr>
          </a:p>
          <a:p>
            <a:pPr defTabSz="609585">
              <a:lnSpc>
                <a:spcPct val="130000"/>
              </a:lnSpc>
            </a:pPr>
            <a:endParaRPr lang="en-US" altLang="zh-CN" sz="1333" dirty="0">
              <a:solidFill>
                <a:srgbClr val="FFFFFF"/>
              </a:solidFill>
              <a:latin typeface="Segoe UI Light"/>
              <a:cs typeface="Segoe UI Light"/>
            </a:endParaRPr>
          </a:p>
          <a:p>
            <a:pPr defTabSz="609585">
              <a:lnSpc>
                <a:spcPct val="130000"/>
              </a:lnSpc>
            </a:pPr>
            <a:endParaRPr lang="en-US" altLang="zh-CN" sz="1333" dirty="0">
              <a:solidFill>
                <a:srgbClr val="FFFFFF"/>
              </a:solidFill>
              <a:latin typeface="Segoe UI Light"/>
              <a:cs typeface="Segoe UI Light"/>
            </a:endParaRPr>
          </a:p>
          <a:p>
            <a:pPr defTabSz="609585">
              <a:lnSpc>
                <a:spcPct val="130000"/>
              </a:lnSpc>
            </a:pPr>
            <a:r>
              <a:rPr lang="zh-CN" altLang="en-US" sz="1333" dirty="0">
                <a:solidFill>
                  <a:srgbClr val="FFFFFF"/>
                </a:solidFill>
                <a:latin typeface="Segoe UI Light"/>
                <a:cs typeface="Segoe UI Light"/>
              </a:rPr>
              <a:t>正文 </a:t>
            </a:r>
            <a:r>
              <a:rPr lang="en-US" altLang="zh-CN" sz="1333" dirty="0">
                <a:solidFill>
                  <a:srgbClr val="FFFFFF"/>
                </a:solidFill>
                <a:latin typeface="Segoe UI Light"/>
                <a:cs typeface="Segoe UI Light"/>
              </a:rPr>
              <a:t>1.3</a:t>
            </a:r>
          </a:p>
          <a:p>
            <a:pPr defTabSz="609585">
              <a:lnSpc>
                <a:spcPct val="130000"/>
              </a:lnSpc>
            </a:pPr>
            <a:endParaRPr lang="en-US" altLang="zh-CN" sz="1333" dirty="0">
              <a:solidFill>
                <a:srgbClr val="FFFFFF"/>
              </a:solidFill>
              <a:latin typeface="Segoe UI Light"/>
              <a:cs typeface="Segoe UI Light"/>
            </a:endParaRPr>
          </a:p>
          <a:p>
            <a:pPr defTabSz="609585">
              <a:lnSpc>
                <a:spcPct val="130000"/>
              </a:lnSpc>
            </a:pPr>
            <a:endParaRPr lang="en-US" altLang="zh-CN" sz="1333" dirty="0">
              <a:solidFill>
                <a:srgbClr val="FFFFFF"/>
              </a:solidFill>
              <a:latin typeface="Segoe UI Light"/>
              <a:cs typeface="Segoe UI Light"/>
            </a:endParaRPr>
          </a:p>
          <a:p>
            <a:pPr defTabSz="609585">
              <a:lnSpc>
                <a:spcPct val="130000"/>
              </a:lnSpc>
            </a:pPr>
            <a:r>
              <a:rPr lang="en-US" altLang="zh-CN" sz="1333" dirty="0" err="1">
                <a:solidFill>
                  <a:srgbClr val="FFFFFF"/>
                </a:solidFill>
                <a:latin typeface="Segoe UI Light"/>
                <a:cs typeface="Segoe UI Light"/>
              </a:rPr>
              <a:t>cn.bing.com</a:t>
            </a:r>
            <a:endParaRPr lang="zh-CN" altLang="en-US" sz="1333" dirty="0">
              <a:solidFill>
                <a:srgbClr val="FFFFFF"/>
              </a:solidFill>
              <a:latin typeface="Segoe UI Light"/>
              <a:cs typeface="Segoe UI Light"/>
            </a:endParaRPr>
          </a:p>
          <a:p>
            <a:pPr defTabSz="609585">
              <a:lnSpc>
                <a:spcPct val="130000"/>
              </a:lnSpc>
            </a:pPr>
            <a:endParaRPr lang="zh-CN" altLang="en-US" sz="1333" dirty="0">
              <a:solidFill>
                <a:srgbClr val="FFFFFF"/>
              </a:solidFill>
              <a:latin typeface="Segoe UI Light"/>
              <a:cs typeface="Segoe UI Light"/>
            </a:endParaRPr>
          </a:p>
          <a:p>
            <a:pPr defTabSz="609585">
              <a:lnSpc>
                <a:spcPct val="130000"/>
              </a:lnSpc>
            </a:pPr>
            <a:endParaRPr lang="zh-CN" altLang="en-US" sz="1333" dirty="0">
              <a:solidFill>
                <a:srgbClr val="FFFFFF"/>
              </a:solidFill>
              <a:latin typeface="Segoe UI Light"/>
              <a:cs typeface="Segoe UI Light"/>
            </a:endParaRPr>
          </a:p>
          <a:p>
            <a:pPr defTabSz="609585">
              <a:lnSpc>
                <a:spcPct val="130000"/>
              </a:lnSpc>
            </a:pPr>
            <a:r>
              <a:rPr lang="zh-CN" altLang="en-US" sz="1333" dirty="0">
                <a:solidFill>
                  <a:prstClr val="white"/>
                </a:solidFill>
              </a:rPr>
              <a:t>互联网是一个开放共享的平台</a:t>
            </a:r>
          </a:p>
          <a:p>
            <a:pPr defTabSz="609585">
              <a:lnSpc>
                <a:spcPct val="130000"/>
              </a:lnSpc>
            </a:pPr>
            <a:r>
              <a:rPr lang="zh-CN" altLang="en-US" sz="1333" dirty="0">
                <a:solidFill>
                  <a:prstClr val="white"/>
                </a:solidFill>
              </a:rPr>
              <a:t>Office</a:t>
            </a:r>
            <a:r>
              <a:rPr lang="en-US" altLang="zh-CN" sz="1333" dirty="0">
                <a:solidFill>
                  <a:prstClr val="white"/>
                </a:solidFill>
              </a:rPr>
              <a:t>PLUS </a:t>
            </a:r>
            <a:r>
              <a:rPr lang="zh-CN" altLang="en-US" sz="1333" dirty="0">
                <a:solidFill>
                  <a:prstClr val="white"/>
                </a:solidFill>
              </a:rPr>
              <a:t>部分设计灵感与元素来源于网络</a:t>
            </a:r>
          </a:p>
          <a:p>
            <a:pPr defTabSz="609585">
              <a:lnSpc>
                <a:spcPct val="130000"/>
              </a:lnSpc>
            </a:pPr>
            <a:r>
              <a:rPr lang="zh-CN" altLang="en-US" sz="1333" dirty="0">
                <a:solidFill>
                  <a:prstClr val="white"/>
                </a:solidFill>
              </a:rPr>
              <a:t>如有建议请联系officeplus@microsoft.com</a:t>
            </a:r>
            <a:endParaRPr lang="en-US" altLang="zh-CN" sz="1333" dirty="0">
              <a:solidFill>
                <a:srgbClr val="FFFFFF"/>
              </a:solidFill>
              <a:latin typeface="Segoe UI Light"/>
              <a:cs typeface="Segoe UI Light"/>
            </a:endParaRPr>
          </a:p>
        </p:txBody>
      </p:sp>
      <p:sp>
        <p:nvSpPr>
          <p:cNvPr id="11" name="矩形 10"/>
          <p:cNvSpPr/>
          <p:nvPr userDrawn="1"/>
        </p:nvSpPr>
        <p:spPr>
          <a:xfrm>
            <a:off x="440603" y="182445"/>
            <a:ext cx="816249" cy="256545"/>
          </a:xfrm>
          <a:prstGeom prst="rect">
            <a:avLst/>
          </a:prstGeom>
        </p:spPr>
        <p:txBody>
          <a:bodyPr wrap="none">
            <a:spAutoFit/>
          </a:bodyPr>
          <a:lstStyle/>
          <a:p>
            <a:pPr defTabSz="609585"/>
            <a:r>
              <a:rPr kumimoji="1" lang="en-US" altLang="zh-CN" sz="1067" dirty="0" err="1">
                <a:solidFill>
                  <a:srgbClr val="FFFFFF"/>
                </a:solidFill>
                <a:latin typeface="Segoe UI Light"/>
                <a:cs typeface="Segoe UI Light"/>
              </a:rPr>
              <a:t>OfficePLUS</a:t>
            </a:r>
            <a:endParaRPr lang="zh-CN" altLang="en-US" sz="1067" dirty="0">
              <a:solidFill>
                <a:srgbClr val="FFFFFF"/>
              </a:solidFill>
              <a:latin typeface="Segoe UI Light"/>
              <a:cs typeface="Segoe UI Light"/>
            </a:endParaRPr>
          </a:p>
        </p:txBody>
      </p:sp>
    </p:spTree>
    <p:extLst>
      <p:ext uri="{BB962C8B-B14F-4D97-AF65-F5344CB8AC3E}">
        <p14:creationId xmlns:p14="http://schemas.microsoft.com/office/powerpoint/2010/main" xmlns="" val="176284251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pic>
        <p:nvPicPr>
          <p:cNvPr id="10" name="图片 9">
            <a:hlinkClick r:id="rId2"/>
          </p:cNvPr>
          <p:cNvPicPr>
            <a:picLocks noChangeAspect="1"/>
          </p:cNvPicPr>
          <p:nvPr userDrawn="1"/>
        </p:nvPicPr>
        <p:blipFill>
          <a:blip r:embed="rId3" cstate="print">
            <a:extLst>
              <a:ext uri="{28A0092B-C50C-407E-A947-70E740481C1C}">
                <a14:useLocalDpi xmlns:a14="http://schemas.microsoft.com/office/drawing/2010/main" xmlns="" val="0"/>
              </a:ext>
            </a:extLst>
          </a:blip>
          <a:stretch>
            <a:fillRect/>
          </a:stretch>
        </p:blipFill>
        <p:spPr>
          <a:xfrm>
            <a:off x="4286431" y="2521041"/>
            <a:ext cx="3177903" cy="418585"/>
          </a:xfrm>
          <a:prstGeom prst="rect">
            <a:avLst/>
          </a:prstGeom>
        </p:spPr>
      </p:pic>
      <p:sp>
        <p:nvSpPr>
          <p:cNvPr id="11" name="文本框 10"/>
          <p:cNvSpPr txBox="1"/>
          <p:nvPr userDrawn="1"/>
        </p:nvSpPr>
        <p:spPr>
          <a:xfrm>
            <a:off x="4259746" y="3740751"/>
            <a:ext cx="3347390" cy="297454"/>
          </a:xfrm>
          <a:prstGeom prst="rect">
            <a:avLst/>
          </a:prstGeom>
          <a:noFill/>
        </p:spPr>
        <p:txBody>
          <a:bodyPr wrap="none" rtlCol="0">
            <a:spAutoFit/>
          </a:bodyPr>
          <a:lstStyle/>
          <a:p>
            <a:pPr algn="ctr"/>
            <a:r>
              <a:rPr kumimoji="1" lang="zh-CN" altLang="en-US" sz="1333" dirty="0">
                <a:solidFill>
                  <a:schemeClr val="tx1">
                    <a:lumMod val="75000"/>
                    <a:lumOff val="25000"/>
                  </a:schemeClr>
                </a:solidFill>
              </a:rPr>
              <a:t>点击</a:t>
            </a:r>
            <a:r>
              <a:rPr kumimoji="1" lang="en-US" altLang="zh-CN" sz="1333" dirty="0">
                <a:solidFill>
                  <a:schemeClr val="tx1">
                    <a:lumMod val="75000"/>
                    <a:lumOff val="25000"/>
                  </a:schemeClr>
                </a:solidFill>
              </a:rPr>
              <a:t>Logo</a:t>
            </a:r>
            <a:r>
              <a:rPr kumimoji="1" lang="zh-CN" altLang="en-US" sz="1333" dirty="0">
                <a:solidFill>
                  <a:schemeClr val="tx1">
                    <a:lumMod val="75000"/>
                    <a:lumOff val="25000"/>
                  </a:schemeClr>
                </a:solidFill>
              </a:rPr>
              <a:t>获取更多优质模板（放映模式）</a:t>
            </a:r>
          </a:p>
        </p:txBody>
      </p:sp>
    </p:spTree>
    <p:extLst>
      <p:ext uri="{BB962C8B-B14F-4D97-AF65-F5344CB8AC3E}">
        <p14:creationId xmlns:p14="http://schemas.microsoft.com/office/powerpoint/2010/main" xmlns="" val="1294061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30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3" name="矩形 2"/>
          <p:cNvSpPr/>
          <p:nvPr userDrawn="1"/>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xmlns="" val="2123757336"/>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垂直排列标题与&#10;文本">
    <p:spTree>
      <p:nvGrpSpPr>
        <p:cNvPr id="1" name=""/>
        <p:cNvGrpSpPr/>
        <p:nvPr/>
      </p:nvGrpSpPr>
      <p:grpSpPr>
        <a:xfrm>
          <a:off x="0" y="0"/>
          <a:ext cx="0" cy="0"/>
          <a:chOff x="0" y="0"/>
          <a:chExt cx="0" cy="0"/>
        </a:xfrm>
      </p:grpSpPr>
      <p:pic>
        <p:nvPicPr>
          <p:cNvPr id="7" name="Picture 2" descr="http://i2.hdslb.com/video/4b/4b65d3ed49e33db0906215c78e4a47bc.jpg"/>
          <p:cNvPicPr>
            <a:picLocks noChangeAspect="1" noChangeArrowheads="1"/>
          </p:cNvPicPr>
          <p:nvPr userDrawn="1"/>
        </p:nvPicPr>
        <p:blipFill>
          <a:blip r:embed="rId2">
            <a:extLst>
              <a:ext uri="{28A0092B-C50C-407E-A947-70E740481C1C}">
                <a14:useLocalDpi xmlns:a14="http://schemas.microsoft.com/office/drawing/2010/main" xmlns="" val="0"/>
              </a:ext>
            </a:extLst>
          </a:blip>
          <a:srcRect/>
          <a:stretch>
            <a:fillRect/>
          </a:stretch>
        </p:blipFill>
        <p:spPr bwMode="auto">
          <a:xfrm>
            <a:off x="0" y="-104775"/>
            <a:ext cx="12192000" cy="762000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374212489"/>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364191" y="365125"/>
            <a:ext cx="5441576" cy="473075"/>
          </a:xfrm>
          <a:prstGeom prst="rect">
            <a:avLst/>
          </a:prstGeom>
        </p:spPr>
        <p:txBody>
          <a:bodyPr>
            <a:normAutofit/>
          </a:bodyPr>
          <a:lstStyle>
            <a:lvl1pPr>
              <a:defRPr sz="2800"/>
            </a:lvl1pPr>
          </a:lstStyle>
          <a:p>
            <a:r>
              <a:rPr lang="zh-CN" altLang="en-US" dirty="0" smtClean="0"/>
              <a:t>单击此处添加标题</a:t>
            </a:r>
            <a:endParaRPr lang="zh-CN" altLang="en-US" dirty="0"/>
          </a:p>
        </p:txBody>
      </p:sp>
      <p:cxnSp>
        <p:nvCxnSpPr>
          <p:cNvPr id="7" name="直接连接符 6"/>
          <p:cNvCxnSpPr/>
          <p:nvPr userDrawn="1"/>
        </p:nvCxnSpPr>
        <p:spPr>
          <a:xfrm>
            <a:off x="400050" y="838200"/>
            <a:ext cx="184785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userDrawn="1"/>
        </p:nvCxnSpPr>
        <p:spPr>
          <a:xfrm>
            <a:off x="2349500" y="838200"/>
            <a:ext cx="57785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2" name="文本占位符 11"/>
          <p:cNvSpPr>
            <a:spLocks noGrp="1"/>
          </p:cNvSpPr>
          <p:nvPr>
            <p:ph type="body" sz="quarter" idx="10" hasCustomPrompt="1"/>
          </p:nvPr>
        </p:nvSpPr>
        <p:spPr>
          <a:xfrm>
            <a:off x="364191" y="934851"/>
            <a:ext cx="2729286" cy="376424"/>
          </a:xfrm>
          <a:prstGeom prst="rect">
            <a:avLst/>
          </a:prstGeom>
        </p:spPr>
        <p:txBody>
          <a:bodyPr/>
          <a:lstStyle>
            <a:lvl1pPr marL="0" indent="0">
              <a:buNone/>
              <a:defRPr sz="2800"/>
            </a:lvl1pPr>
          </a:lstStyle>
          <a:p>
            <a:r>
              <a:rPr lang="en-US" altLang="zh-CN" sz="2400" dirty="0" smtClean="0">
                <a:solidFill>
                  <a:schemeClr val="tx1">
                    <a:lumMod val="75000"/>
                    <a:lumOff val="25000"/>
                  </a:schemeClr>
                </a:solidFill>
              </a:rPr>
              <a:t>ADD YOUR TITLE </a:t>
            </a:r>
            <a:endParaRPr lang="zh-CN" altLang="en-US" sz="2400" dirty="0">
              <a:solidFill>
                <a:schemeClr val="tx1">
                  <a:lumMod val="75000"/>
                  <a:lumOff val="25000"/>
                </a:schemeClr>
              </a:solidFill>
            </a:endParaRPr>
          </a:p>
        </p:txBody>
      </p:sp>
    </p:spTree>
    <p:extLst>
      <p:ext uri="{BB962C8B-B14F-4D97-AF65-F5344CB8AC3E}">
        <p14:creationId xmlns:p14="http://schemas.microsoft.com/office/powerpoint/2010/main" xmlns="" val="742425137"/>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7" name="矩形 6"/>
          <p:cNvSpPr/>
          <p:nvPr userDrawn="1"/>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 name="直接连接符 2"/>
          <p:cNvCxnSpPr/>
          <p:nvPr userDrawn="1"/>
        </p:nvCxnSpPr>
        <p:spPr>
          <a:xfrm>
            <a:off x="400050" y="838200"/>
            <a:ext cx="184785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userDrawn="1"/>
        </p:nvCxnSpPr>
        <p:spPr>
          <a:xfrm>
            <a:off x="2349500" y="838200"/>
            <a:ext cx="57785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5" name="文本占位符 3"/>
          <p:cNvSpPr>
            <a:spLocks noGrp="1"/>
          </p:cNvSpPr>
          <p:nvPr>
            <p:ph type="body" sz="quarter" idx="11" hasCustomPrompt="1"/>
          </p:nvPr>
        </p:nvSpPr>
        <p:spPr>
          <a:xfrm>
            <a:off x="317500" y="381000"/>
            <a:ext cx="3086100" cy="457200"/>
          </a:xfrm>
          <a:prstGeom prst="rect">
            <a:avLst/>
          </a:prstGeom>
        </p:spPr>
        <p:txBody>
          <a:bodyPr/>
          <a:lstStyle>
            <a:lvl1pPr marL="0" indent="0">
              <a:buNone/>
              <a:defRPr>
                <a:solidFill>
                  <a:schemeClr val="bg1"/>
                </a:solidFill>
              </a:defRPr>
            </a:lvl1pPr>
          </a:lstStyle>
          <a:p>
            <a:pPr lvl="0"/>
            <a:r>
              <a:rPr lang="zh-CN" altLang="en-US" dirty="0" smtClean="0"/>
              <a:t>点击此处添加标题</a:t>
            </a:r>
            <a:endParaRPr lang="zh-CN" altLang="en-US" dirty="0"/>
          </a:p>
        </p:txBody>
      </p:sp>
      <p:sp>
        <p:nvSpPr>
          <p:cNvPr id="6" name="文本占位符 3"/>
          <p:cNvSpPr>
            <a:spLocks noGrp="1"/>
          </p:cNvSpPr>
          <p:nvPr>
            <p:ph type="body" sz="quarter" idx="12" hasCustomPrompt="1"/>
          </p:nvPr>
        </p:nvSpPr>
        <p:spPr>
          <a:xfrm>
            <a:off x="317500" y="860425"/>
            <a:ext cx="3086100" cy="457200"/>
          </a:xfrm>
          <a:prstGeom prst="rect">
            <a:avLst/>
          </a:prstGeom>
        </p:spPr>
        <p:txBody>
          <a:bodyPr/>
          <a:lstStyle>
            <a:lvl1pPr marL="0" indent="0">
              <a:buNone/>
              <a:defRPr sz="2400">
                <a:solidFill>
                  <a:schemeClr val="bg1"/>
                </a:solidFill>
              </a:defRPr>
            </a:lvl1pPr>
          </a:lstStyle>
          <a:p>
            <a:pPr lvl="0"/>
            <a:r>
              <a:rPr lang="en-US" altLang="zh-CN" dirty="0" smtClean="0"/>
              <a:t>ADD YOUR TITLE</a:t>
            </a:r>
            <a:endParaRPr lang="zh-CN" altLang="en-US" dirty="0"/>
          </a:p>
        </p:txBody>
      </p:sp>
    </p:spTree>
    <p:extLst>
      <p:ext uri="{BB962C8B-B14F-4D97-AF65-F5344CB8AC3E}">
        <p14:creationId xmlns:p14="http://schemas.microsoft.com/office/powerpoint/2010/main" xmlns="" val="1594052893"/>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sp>
        <p:nvSpPr>
          <p:cNvPr id="7" name="矩形 6"/>
          <p:cNvSpPr/>
          <p:nvPr userDrawn="1"/>
        </p:nvSpPr>
        <p:spPr>
          <a:xfrm>
            <a:off x="0" y="0"/>
            <a:ext cx="342900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endParaRPr>
          </a:p>
        </p:txBody>
      </p:sp>
      <p:cxnSp>
        <p:nvCxnSpPr>
          <p:cNvPr id="4" name="直接连接符 3"/>
          <p:cNvCxnSpPr/>
          <p:nvPr userDrawn="1"/>
        </p:nvCxnSpPr>
        <p:spPr>
          <a:xfrm>
            <a:off x="400050" y="838200"/>
            <a:ext cx="184785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userDrawn="1"/>
        </p:nvCxnSpPr>
        <p:spPr>
          <a:xfrm>
            <a:off x="2349500" y="838200"/>
            <a:ext cx="57785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8" name="文本占位符 3"/>
          <p:cNvSpPr>
            <a:spLocks noGrp="1"/>
          </p:cNvSpPr>
          <p:nvPr>
            <p:ph type="body" sz="quarter" idx="11" hasCustomPrompt="1"/>
          </p:nvPr>
        </p:nvSpPr>
        <p:spPr>
          <a:xfrm>
            <a:off x="317500" y="381000"/>
            <a:ext cx="3086100" cy="457200"/>
          </a:xfrm>
          <a:prstGeom prst="rect">
            <a:avLst/>
          </a:prstGeom>
        </p:spPr>
        <p:txBody>
          <a:bodyPr/>
          <a:lstStyle>
            <a:lvl1pPr marL="0" indent="0">
              <a:buNone/>
              <a:defRPr>
                <a:solidFill>
                  <a:schemeClr val="bg1"/>
                </a:solidFill>
              </a:defRPr>
            </a:lvl1pPr>
          </a:lstStyle>
          <a:p>
            <a:pPr lvl="0"/>
            <a:r>
              <a:rPr lang="zh-CN" altLang="en-US" dirty="0" smtClean="0"/>
              <a:t>点击此处添加标题</a:t>
            </a:r>
            <a:endParaRPr lang="zh-CN" altLang="en-US" dirty="0"/>
          </a:p>
        </p:txBody>
      </p:sp>
      <p:sp>
        <p:nvSpPr>
          <p:cNvPr id="9" name="文本占位符 3"/>
          <p:cNvSpPr>
            <a:spLocks noGrp="1"/>
          </p:cNvSpPr>
          <p:nvPr>
            <p:ph type="body" sz="quarter" idx="12" hasCustomPrompt="1"/>
          </p:nvPr>
        </p:nvSpPr>
        <p:spPr>
          <a:xfrm>
            <a:off x="317500" y="860425"/>
            <a:ext cx="3086100" cy="457200"/>
          </a:xfrm>
          <a:prstGeom prst="rect">
            <a:avLst/>
          </a:prstGeom>
        </p:spPr>
        <p:txBody>
          <a:bodyPr/>
          <a:lstStyle>
            <a:lvl1pPr marL="0" indent="0">
              <a:buNone/>
              <a:defRPr sz="2400">
                <a:solidFill>
                  <a:schemeClr val="bg1"/>
                </a:solidFill>
              </a:defRPr>
            </a:lvl1pPr>
          </a:lstStyle>
          <a:p>
            <a:pPr lvl="0"/>
            <a:r>
              <a:rPr lang="en-US" altLang="zh-CN" dirty="0" smtClean="0"/>
              <a:t>ADD YOUR TITLE</a:t>
            </a:r>
            <a:endParaRPr lang="zh-CN" altLang="en-US" dirty="0"/>
          </a:p>
        </p:txBody>
      </p:sp>
    </p:spTree>
    <p:extLst>
      <p:ext uri="{BB962C8B-B14F-4D97-AF65-F5344CB8AC3E}">
        <p14:creationId xmlns:p14="http://schemas.microsoft.com/office/powerpoint/2010/main" xmlns="" val="2571133353"/>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_标题和内容">
    <p:spTree>
      <p:nvGrpSpPr>
        <p:cNvPr id="1" name=""/>
        <p:cNvGrpSpPr/>
        <p:nvPr/>
      </p:nvGrpSpPr>
      <p:grpSpPr>
        <a:xfrm>
          <a:off x="0" y="0"/>
          <a:ext cx="0" cy="0"/>
          <a:chOff x="0" y="0"/>
          <a:chExt cx="0" cy="0"/>
        </a:xfrm>
      </p:grpSpPr>
      <p:sp>
        <p:nvSpPr>
          <p:cNvPr id="7" name="矩形 6"/>
          <p:cNvSpPr/>
          <p:nvPr userDrawn="1"/>
        </p:nvSpPr>
        <p:spPr>
          <a:xfrm>
            <a:off x="0" y="0"/>
            <a:ext cx="34290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endParaRPr>
          </a:p>
        </p:txBody>
      </p:sp>
      <p:cxnSp>
        <p:nvCxnSpPr>
          <p:cNvPr id="4" name="直接连接符 3"/>
          <p:cNvCxnSpPr/>
          <p:nvPr userDrawn="1"/>
        </p:nvCxnSpPr>
        <p:spPr>
          <a:xfrm>
            <a:off x="400050" y="838200"/>
            <a:ext cx="184785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userDrawn="1"/>
        </p:nvCxnSpPr>
        <p:spPr>
          <a:xfrm>
            <a:off x="2349500" y="838200"/>
            <a:ext cx="57785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8" name="文本占位符 3"/>
          <p:cNvSpPr>
            <a:spLocks noGrp="1"/>
          </p:cNvSpPr>
          <p:nvPr>
            <p:ph type="body" sz="quarter" idx="11" hasCustomPrompt="1"/>
          </p:nvPr>
        </p:nvSpPr>
        <p:spPr>
          <a:xfrm>
            <a:off x="317500" y="381000"/>
            <a:ext cx="3086100" cy="457200"/>
          </a:xfrm>
          <a:prstGeom prst="rect">
            <a:avLst/>
          </a:prstGeom>
        </p:spPr>
        <p:txBody>
          <a:bodyPr/>
          <a:lstStyle>
            <a:lvl1pPr marL="0" indent="0">
              <a:buNone/>
              <a:defRPr>
                <a:solidFill>
                  <a:schemeClr val="bg1"/>
                </a:solidFill>
              </a:defRPr>
            </a:lvl1pPr>
          </a:lstStyle>
          <a:p>
            <a:pPr lvl="0"/>
            <a:r>
              <a:rPr lang="zh-CN" altLang="en-US" dirty="0" smtClean="0"/>
              <a:t>点击此处添加标题</a:t>
            </a:r>
            <a:endParaRPr lang="zh-CN" altLang="en-US" dirty="0"/>
          </a:p>
        </p:txBody>
      </p:sp>
      <p:sp>
        <p:nvSpPr>
          <p:cNvPr id="9" name="文本占位符 3"/>
          <p:cNvSpPr>
            <a:spLocks noGrp="1"/>
          </p:cNvSpPr>
          <p:nvPr>
            <p:ph type="body" sz="quarter" idx="12" hasCustomPrompt="1"/>
          </p:nvPr>
        </p:nvSpPr>
        <p:spPr>
          <a:xfrm>
            <a:off x="317500" y="860425"/>
            <a:ext cx="3086100" cy="457200"/>
          </a:xfrm>
          <a:prstGeom prst="rect">
            <a:avLst/>
          </a:prstGeom>
        </p:spPr>
        <p:txBody>
          <a:bodyPr/>
          <a:lstStyle>
            <a:lvl1pPr marL="0" indent="0">
              <a:buNone/>
              <a:defRPr sz="2400">
                <a:solidFill>
                  <a:schemeClr val="bg1"/>
                </a:solidFill>
              </a:defRPr>
            </a:lvl1pPr>
          </a:lstStyle>
          <a:p>
            <a:pPr lvl="0"/>
            <a:r>
              <a:rPr lang="en-US" altLang="zh-CN" dirty="0" smtClean="0"/>
              <a:t>ADD YOUR TITLE</a:t>
            </a:r>
            <a:endParaRPr lang="zh-CN" altLang="en-US" dirty="0"/>
          </a:p>
        </p:txBody>
      </p:sp>
    </p:spTree>
    <p:extLst>
      <p:ext uri="{BB962C8B-B14F-4D97-AF65-F5344CB8AC3E}">
        <p14:creationId xmlns:p14="http://schemas.microsoft.com/office/powerpoint/2010/main" xmlns="" val="2571133353"/>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标题和内容">
    <p:spTree>
      <p:nvGrpSpPr>
        <p:cNvPr id="1" name=""/>
        <p:cNvGrpSpPr/>
        <p:nvPr/>
      </p:nvGrpSpPr>
      <p:grpSpPr>
        <a:xfrm>
          <a:off x="0" y="0"/>
          <a:ext cx="0" cy="0"/>
          <a:chOff x="0" y="0"/>
          <a:chExt cx="0" cy="0"/>
        </a:xfrm>
      </p:grpSpPr>
      <p:sp>
        <p:nvSpPr>
          <p:cNvPr id="7" name="矩形 6"/>
          <p:cNvSpPr/>
          <p:nvPr userDrawn="1"/>
        </p:nvSpPr>
        <p:spPr>
          <a:xfrm>
            <a:off x="0" y="0"/>
            <a:ext cx="3429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endParaRPr>
          </a:p>
        </p:txBody>
      </p:sp>
      <p:cxnSp>
        <p:nvCxnSpPr>
          <p:cNvPr id="4" name="直接连接符 3"/>
          <p:cNvCxnSpPr/>
          <p:nvPr userDrawn="1"/>
        </p:nvCxnSpPr>
        <p:spPr>
          <a:xfrm>
            <a:off x="400050" y="838200"/>
            <a:ext cx="184785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userDrawn="1"/>
        </p:nvCxnSpPr>
        <p:spPr>
          <a:xfrm>
            <a:off x="2349500" y="838200"/>
            <a:ext cx="57785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8" name="文本占位符 3"/>
          <p:cNvSpPr>
            <a:spLocks noGrp="1"/>
          </p:cNvSpPr>
          <p:nvPr>
            <p:ph type="body" sz="quarter" idx="11" hasCustomPrompt="1"/>
          </p:nvPr>
        </p:nvSpPr>
        <p:spPr>
          <a:xfrm>
            <a:off x="317500" y="381000"/>
            <a:ext cx="3086100" cy="457200"/>
          </a:xfrm>
          <a:prstGeom prst="rect">
            <a:avLst/>
          </a:prstGeom>
        </p:spPr>
        <p:txBody>
          <a:bodyPr/>
          <a:lstStyle>
            <a:lvl1pPr marL="0" indent="0">
              <a:buNone/>
              <a:defRPr>
                <a:solidFill>
                  <a:schemeClr val="bg1"/>
                </a:solidFill>
              </a:defRPr>
            </a:lvl1pPr>
          </a:lstStyle>
          <a:p>
            <a:pPr lvl="0"/>
            <a:r>
              <a:rPr lang="zh-CN" altLang="en-US" dirty="0" smtClean="0"/>
              <a:t>点击此处添加标题</a:t>
            </a:r>
            <a:endParaRPr lang="zh-CN" altLang="en-US" dirty="0"/>
          </a:p>
        </p:txBody>
      </p:sp>
      <p:sp>
        <p:nvSpPr>
          <p:cNvPr id="9" name="文本占位符 3"/>
          <p:cNvSpPr>
            <a:spLocks noGrp="1"/>
          </p:cNvSpPr>
          <p:nvPr>
            <p:ph type="body" sz="quarter" idx="12" hasCustomPrompt="1"/>
          </p:nvPr>
        </p:nvSpPr>
        <p:spPr>
          <a:xfrm>
            <a:off x="317500" y="860425"/>
            <a:ext cx="3086100" cy="457200"/>
          </a:xfrm>
          <a:prstGeom prst="rect">
            <a:avLst/>
          </a:prstGeom>
        </p:spPr>
        <p:txBody>
          <a:bodyPr/>
          <a:lstStyle>
            <a:lvl1pPr marL="0" indent="0">
              <a:buNone/>
              <a:defRPr sz="2400">
                <a:solidFill>
                  <a:schemeClr val="bg1"/>
                </a:solidFill>
              </a:defRPr>
            </a:lvl1pPr>
          </a:lstStyle>
          <a:p>
            <a:pPr lvl="0"/>
            <a:r>
              <a:rPr lang="en-US" altLang="zh-CN" dirty="0" smtClean="0"/>
              <a:t>ADD YOUR TITLE</a:t>
            </a:r>
            <a:endParaRPr lang="zh-CN" altLang="en-US" dirty="0"/>
          </a:p>
        </p:txBody>
      </p:sp>
    </p:spTree>
    <p:extLst>
      <p:ext uri="{BB962C8B-B14F-4D97-AF65-F5344CB8AC3E}">
        <p14:creationId xmlns:p14="http://schemas.microsoft.com/office/powerpoint/2010/main" xmlns="" val="2571133353"/>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4_标题和内容">
    <p:spTree>
      <p:nvGrpSpPr>
        <p:cNvPr id="1" name=""/>
        <p:cNvGrpSpPr/>
        <p:nvPr/>
      </p:nvGrpSpPr>
      <p:grpSpPr>
        <a:xfrm>
          <a:off x="0" y="0"/>
          <a:ext cx="0" cy="0"/>
          <a:chOff x="0" y="0"/>
          <a:chExt cx="0" cy="0"/>
        </a:xfrm>
      </p:grpSpPr>
      <p:sp>
        <p:nvSpPr>
          <p:cNvPr id="7" name="矩形 6"/>
          <p:cNvSpPr/>
          <p:nvPr userDrawn="1"/>
        </p:nvSpPr>
        <p:spPr>
          <a:xfrm>
            <a:off x="0" y="0"/>
            <a:ext cx="3429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endParaRPr>
          </a:p>
        </p:txBody>
      </p:sp>
      <p:cxnSp>
        <p:nvCxnSpPr>
          <p:cNvPr id="4" name="直接连接符 3"/>
          <p:cNvCxnSpPr/>
          <p:nvPr userDrawn="1"/>
        </p:nvCxnSpPr>
        <p:spPr>
          <a:xfrm>
            <a:off x="400050" y="838200"/>
            <a:ext cx="184785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userDrawn="1"/>
        </p:nvCxnSpPr>
        <p:spPr>
          <a:xfrm>
            <a:off x="2349500" y="838200"/>
            <a:ext cx="57785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8" name="文本占位符 3"/>
          <p:cNvSpPr>
            <a:spLocks noGrp="1"/>
          </p:cNvSpPr>
          <p:nvPr>
            <p:ph type="body" sz="quarter" idx="11" hasCustomPrompt="1"/>
          </p:nvPr>
        </p:nvSpPr>
        <p:spPr>
          <a:xfrm>
            <a:off x="317500" y="381000"/>
            <a:ext cx="3086100" cy="457200"/>
          </a:xfrm>
          <a:prstGeom prst="rect">
            <a:avLst/>
          </a:prstGeom>
        </p:spPr>
        <p:txBody>
          <a:bodyPr/>
          <a:lstStyle>
            <a:lvl1pPr marL="0" indent="0">
              <a:buNone/>
              <a:defRPr>
                <a:solidFill>
                  <a:schemeClr val="bg1"/>
                </a:solidFill>
              </a:defRPr>
            </a:lvl1pPr>
          </a:lstStyle>
          <a:p>
            <a:pPr lvl="0"/>
            <a:r>
              <a:rPr lang="zh-CN" altLang="en-US" dirty="0" smtClean="0"/>
              <a:t>点击此处添加标题</a:t>
            </a:r>
            <a:endParaRPr lang="zh-CN" altLang="en-US" dirty="0"/>
          </a:p>
        </p:txBody>
      </p:sp>
      <p:sp>
        <p:nvSpPr>
          <p:cNvPr id="9" name="文本占位符 3"/>
          <p:cNvSpPr>
            <a:spLocks noGrp="1"/>
          </p:cNvSpPr>
          <p:nvPr>
            <p:ph type="body" sz="quarter" idx="12" hasCustomPrompt="1"/>
          </p:nvPr>
        </p:nvSpPr>
        <p:spPr>
          <a:xfrm>
            <a:off x="317500" y="860425"/>
            <a:ext cx="3086100" cy="457200"/>
          </a:xfrm>
          <a:prstGeom prst="rect">
            <a:avLst/>
          </a:prstGeom>
        </p:spPr>
        <p:txBody>
          <a:bodyPr/>
          <a:lstStyle>
            <a:lvl1pPr marL="0" indent="0">
              <a:buNone/>
              <a:defRPr sz="2400">
                <a:solidFill>
                  <a:schemeClr val="bg1"/>
                </a:solidFill>
              </a:defRPr>
            </a:lvl1pPr>
          </a:lstStyle>
          <a:p>
            <a:pPr lvl="0"/>
            <a:r>
              <a:rPr lang="en-US" altLang="zh-CN" dirty="0" smtClean="0"/>
              <a:t>ADD YOUR TITLE</a:t>
            </a:r>
            <a:endParaRPr lang="zh-CN" altLang="en-US" dirty="0"/>
          </a:p>
        </p:txBody>
      </p:sp>
    </p:spTree>
    <p:extLst>
      <p:ext uri="{BB962C8B-B14F-4D97-AF65-F5344CB8AC3E}">
        <p14:creationId xmlns:p14="http://schemas.microsoft.com/office/powerpoint/2010/main" xmlns="" val="2571133353"/>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3471458744"/>
      </p:ext>
    </p:extLst>
  </p:cSld>
  <p:clrMap bg1="lt1" tx1="dk1" bg2="lt2" tx2="dk2" accent1="accent1" accent2="accent2" accent3="accent3" accent4="accent4" accent5="accent5" accent6="accent6" hlink="hlink" folHlink="folHlink"/>
  <p:sldLayoutIdLst>
    <p:sldLayoutId id="2147483649" r:id="rId1"/>
    <p:sldLayoutId id="2147483672" r:id="rId2"/>
    <p:sldLayoutId id="2147483659" r:id="rId3"/>
    <p:sldLayoutId id="2147483650" r:id="rId4"/>
    <p:sldLayoutId id="2147483676" r:id="rId5"/>
    <p:sldLayoutId id="2147483677" r:id="rId6"/>
    <p:sldLayoutId id="2147483696" r:id="rId7"/>
    <p:sldLayoutId id="2147483694" r:id="rId8"/>
    <p:sldLayoutId id="2147483695" r:id="rId9"/>
    <p:sldLayoutId id="2147483678" r:id="rId10"/>
    <p:sldLayoutId id="2147483679" r:id="rId11"/>
    <p:sldLayoutId id="214748368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hyperlink" Target="http://www.myhkdoc.com/AMK/DoctorWeb/" TargetMode="External"/><Relationship Id="rId7" Type="http://schemas.openxmlformats.org/officeDocument/2006/relationships/image" Target="../media/image23.png"/><Relationship Id="rId2" Type="http://schemas.openxmlformats.org/officeDocument/2006/relationships/hyperlink" Target="http://www.myhkdoc.com/AMK/Download/AmkDoctor.apk" TargetMode="External"/><Relationship Id="rId1" Type="http://schemas.openxmlformats.org/officeDocument/2006/relationships/slideLayout" Target="../slideLayouts/slideLayout8.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hyperlink" Target="http://www.myhkdoc.com/AMK/DoctorWeb/index.php"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hyperlink" Target="http://www.myhkdoc.com/AMK/DoctorWeb/videochat.php" TargetMode="External"/><Relationship Id="rId1" Type="http://schemas.openxmlformats.org/officeDocument/2006/relationships/slideLayout" Target="../slideLayouts/slideLayout8.xml"/><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hyperlink" Target="http://www.myhkdoc.com/AMK/DoctorWeb/charchat.php" TargetMode="Externa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http://www.myhkdoc.com/AMK/DoctorWeb/Order/ordercomment.php" TargetMode="External"/><Relationship Id="rId1" Type="http://schemas.openxmlformats.org/officeDocument/2006/relationships/slideLayout" Target="../slideLayouts/slideLayout8.xml"/><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hyperlink" Target="http://www.myhkdoc.com/AMK/DoctorWeb/videochat.php" TargetMode="External"/><Relationship Id="rId1" Type="http://schemas.openxmlformats.org/officeDocument/2006/relationships/slideLayout" Target="../slideLayouts/slideLayout8.xml"/><Relationship Id="rId4" Type="http://schemas.openxmlformats.org/officeDocument/2006/relationships/image" Target="../media/image30.png"/></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http://www.myhkdoc.com/AMK/CMS" TargetMode="External"/><Relationship Id="rId1" Type="http://schemas.openxmlformats.org/officeDocument/2006/relationships/slideLayout" Target="../slideLayouts/slideLayout9.xml"/><Relationship Id="rId4" Type="http://schemas.openxmlformats.org/officeDocument/2006/relationships/image" Target="../media/image32.png"/></Relationships>
</file>

<file path=ppt/slides/_rels/slide25.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www.myhkdoc.com/AMK/Download/AMKLoveBaby.apk" TargetMode="Externa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326180" y="2237146"/>
            <a:ext cx="9515475" cy="264795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1665507" y="2308436"/>
            <a:ext cx="8836819" cy="1015663"/>
          </a:xfrm>
          <a:prstGeom prst="rect">
            <a:avLst/>
          </a:prstGeom>
          <a:noFill/>
        </p:spPr>
        <p:txBody>
          <a:bodyPr wrap="square" rtlCol="0">
            <a:spAutoFit/>
          </a:bodyPr>
          <a:lstStyle/>
          <a:p>
            <a:r>
              <a:rPr lang="zh-CN" altLang="en-US" sz="6000" b="1" dirty="0" smtClean="0">
                <a:solidFill>
                  <a:schemeClr val="bg1"/>
                </a:solidFill>
              </a:rPr>
              <a:t>阿米卡移动解决方案</a:t>
            </a:r>
            <a:endParaRPr lang="zh-CN" altLang="en-US" sz="6000" b="1" dirty="0">
              <a:solidFill>
                <a:schemeClr val="bg1"/>
              </a:solidFill>
            </a:endParaRPr>
          </a:p>
        </p:txBody>
      </p:sp>
      <p:cxnSp>
        <p:nvCxnSpPr>
          <p:cNvPr id="4" name="直接连接符 3"/>
          <p:cNvCxnSpPr/>
          <p:nvPr/>
        </p:nvCxnSpPr>
        <p:spPr>
          <a:xfrm>
            <a:off x="1811955" y="3324099"/>
            <a:ext cx="445770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1742108" y="4075443"/>
            <a:ext cx="3090838" cy="400105"/>
          </a:xfrm>
          <a:prstGeom prst="rect">
            <a:avLst/>
          </a:prstGeom>
          <a:noFill/>
        </p:spPr>
        <p:txBody>
          <a:bodyPr wrap="none" lIns="91436" tIns="45718" rIns="91436" bIns="45718" rtlCol="0">
            <a:spAutoFit/>
          </a:bodyPr>
          <a:lstStyle/>
          <a:p>
            <a:r>
              <a:rPr kumimoji="1" lang="en-US" altLang="zh-CN" sz="2000" b="1" dirty="0">
                <a:solidFill>
                  <a:schemeClr val="bg1"/>
                </a:solidFill>
                <a:ea typeface="宋体"/>
                <a:cs typeface="Arial"/>
              </a:rPr>
              <a:t>PRESENTED</a:t>
            </a:r>
            <a:r>
              <a:rPr kumimoji="1" lang="zh-CN" altLang="en-US" sz="2000" b="1" dirty="0">
                <a:solidFill>
                  <a:schemeClr val="bg1"/>
                </a:solidFill>
                <a:ea typeface="宋体"/>
                <a:cs typeface="Arial"/>
              </a:rPr>
              <a:t> </a:t>
            </a:r>
            <a:r>
              <a:rPr kumimoji="1" lang="en-US" altLang="zh-CN" sz="2000" b="1" dirty="0">
                <a:solidFill>
                  <a:schemeClr val="bg1"/>
                </a:solidFill>
                <a:ea typeface="宋体"/>
                <a:cs typeface="Arial"/>
              </a:rPr>
              <a:t>BY</a:t>
            </a:r>
            <a:r>
              <a:rPr kumimoji="1" lang="zh-CN" altLang="en-US" sz="2000" b="1" dirty="0">
                <a:solidFill>
                  <a:schemeClr val="bg1"/>
                </a:solidFill>
                <a:ea typeface="宋体"/>
                <a:cs typeface="Arial"/>
              </a:rPr>
              <a:t> </a:t>
            </a:r>
            <a:r>
              <a:rPr kumimoji="1" lang="zh-CN" altLang="en-US" sz="2000" b="1" dirty="0" smtClean="0">
                <a:solidFill>
                  <a:schemeClr val="bg1"/>
                </a:solidFill>
                <a:ea typeface="宋体"/>
                <a:cs typeface="Arial"/>
              </a:rPr>
              <a:t>阿米卡科技</a:t>
            </a:r>
            <a:endParaRPr kumimoji="1" lang="zh-CN" altLang="en-US" sz="2000" b="1" dirty="0">
              <a:solidFill>
                <a:schemeClr val="bg1"/>
              </a:solidFill>
              <a:ea typeface="宋体"/>
              <a:cs typeface="Arial"/>
            </a:endParaRPr>
          </a:p>
        </p:txBody>
      </p:sp>
      <p:sp>
        <p:nvSpPr>
          <p:cNvPr id="6" name="文本框 5"/>
          <p:cNvSpPr txBox="1"/>
          <p:nvPr/>
        </p:nvSpPr>
        <p:spPr>
          <a:xfrm>
            <a:off x="1742108" y="3400243"/>
            <a:ext cx="2236502" cy="707882"/>
          </a:xfrm>
          <a:prstGeom prst="rect">
            <a:avLst/>
          </a:prstGeom>
          <a:noFill/>
        </p:spPr>
        <p:txBody>
          <a:bodyPr wrap="none" lIns="91436" tIns="45718" rIns="91436" bIns="45718" rtlCol="0">
            <a:spAutoFit/>
          </a:bodyPr>
          <a:lstStyle/>
          <a:p>
            <a:pPr defTabSz="1451538" fontAlgn="base">
              <a:spcBef>
                <a:spcPct val="0"/>
              </a:spcBef>
              <a:spcAft>
                <a:spcPct val="0"/>
              </a:spcAft>
            </a:pPr>
            <a:r>
              <a:rPr kumimoji="1" lang="zh-CN" altLang="en-US" sz="4000" b="1" dirty="0" smtClean="0">
                <a:solidFill>
                  <a:srgbClr val="FFFFFF"/>
                </a:solidFill>
                <a:ea typeface="+mj-ea"/>
                <a:cs typeface="Arial"/>
              </a:rPr>
              <a:t>系统介绍</a:t>
            </a:r>
            <a:endParaRPr kumimoji="1" lang="zh-CN" altLang="en-US" dirty="0">
              <a:solidFill>
                <a:srgbClr val="000000"/>
              </a:solidFill>
              <a:ea typeface="+mj-ea"/>
              <a:cs typeface="宋体" charset="0"/>
            </a:endParaRPr>
          </a:p>
        </p:txBody>
      </p:sp>
    </p:spTree>
    <p:extLst>
      <p:ext uri="{BB962C8B-B14F-4D97-AF65-F5344CB8AC3E}">
        <p14:creationId xmlns:p14="http://schemas.microsoft.com/office/powerpoint/2010/main" xmlns="" val="187294948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zh-CN" altLang="en-US" dirty="0" smtClean="0"/>
              <a:t>客户端</a:t>
            </a:r>
            <a:endParaRPr lang="zh-CN" altLang="en-US" dirty="0"/>
          </a:p>
        </p:txBody>
      </p:sp>
      <p:sp>
        <p:nvSpPr>
          <p:cNvPr id="3" name="文本占位符 2"/>
          <p:cNvSpPr>
            <a:spLocks noGrp="1"/>
          </p:cNvSpPr>
          <p:nvPr>
            <p:ph type="body" sz="quarter" idx="12"/>
          </p:nvPr>
        </p:nvSpPr>
        <p:spPr/>
        <p:txBody>
          <a:bodyPr/>
          <a:lstStyle/>
          <a:p>
            <a:r>
              <a:rPr lang="zh-CN" altLang="en-US" dirty="0" smtClean="0"/>
              <a:t>医生列表</a:t>
            </a:r>
            <a:endParaRPr lang="zh-CN" altLang="en-US" dirty="0"/>
          </a:p>
        </p:txBody>
      </p:sp>
      <p:sp>
        <p:nvSpPr>
          <p:cNvPr id="4" name="矩形 3"/>
          <p:cNvSpPr/>
          <p:nvPr/>
        </p:nvSpPr>
        <p:spPr>
          <a:xfrm>
            <a:off x="323850" y="2751789"/>
            <a:ext cx="2603500" cy="932547"/>
          </a:xfrm>
          <a:prstGeom prst="rect">
            <a:avLst/>
          </a:prstGeom>
          <a:effectLst/>
        </p:spPr>
        <p:txBody>
          <a:bodyPr wrap="square" lIns="91424" tIns="45712" rIns="91424" bIns="45712">
            <a:spAutoFit/>
          </a:bodyPr>
          <a:lstStyle/>
          <a:p>
            <a:pPr marL="171418" indent="-171418">
              <a:lnSpc>
                <a:spcPct val="130000"/>
              </a:lnSpc>
              <a:spcBef>
                <a:spcPts val="600"/>
              </a:spcBef>
              <a:buFont typeface="Arial" panose="020B0604020202020204" pitchFamily="34" charset="0"/>
              <a:buChar char="•"/>
            </a:pPr>
            <a:r>
              <a:rPr lang="zh-CN" altLang="en-US" sz="1400" dirty="0" smtClean="0">
                <a:solidFill>
                  <a:schemeClr val="bg1"/>
                </a:solidFill>
                <a:latin typeface="微软雅黑" panose="020B0503020204020204" pitchFamily="34" charset="-122"/>
                <a:ea typeface="微软雅黑" panose="020B0503020204020204" pitchFamily="34" charset="-122"/>
              </a:rPr>
              <a:t>根据功能条件列出所有相关的意思，并且按分数排序，直接列出医生可使用功能</a:t>
            </a:r>
            <a:endParaRPr lang="en-US" altLang="zh-CN" sz="1400" dirty="0">
              <a:solidFill>
                <a:schemeClr val="bg1"/>
              </a:solidFill>
              <a:latin typeface="微软雅黑" panose="020B0503020204020204" pitchFamily="34" charset="-122"/>
              <a:ea typeface="微软雅黑" panose="020B0503020204020204" pitchFamily="34" charset="-122"/>
            </a:endParaRPr>
          </a:p>
        </p:txBody>
      </p:sp>
      <p:sp>
        <p:nvSpPr>
          <p:cNvPr id="11" name="矩形 10"/>
          <p:cNvSpPr/>
          <p:nvPr/>
        </p:nvSpPr>
        <p:spPr>
          <a:xfrm>
            <a:off x="3924299" y="475314"/>
            <a:ext cx="3943351" cy="2083631"/>
          </a:xfrm>
          <a:prstGeom prst="rect">
            <a:avLst/>
          </a:prstGeom>
          <a:effectLst/>
        </p:spPr>
        <p:txBody>
          <a:bodyPr wrap="square" lIns="91424" tIns="45712" rIns="91424" bIns="45712">
            <a:spAutoFit/>
          </a:bodyPr>
          <a:lstStyle/>
          <a:p>
            <a:pPr marL="171418" indent="-171418">
              <a:lnSpc>
                <a:spcPct val="130000"/>
              </a:lnSpc>
              <a:spcBef>
                <a:spcPts val="600"/>
              </a:spcBef>
              <a:buFont typeface="Arial" panose="020B0604020202020204" pitchFamily="34" charset="0"/>
              <a:buChar char="•"/>
            </a:pPr>
            <a:r>
              <a:rPr lang="zh-CN" altLang="en-US" sz="2200" dirty="0" smtClean="0">
                <a:solidFill>
                  <a:schemeClr val="tx2"/>
                </a:solidFill>
                <a:latin typeface="微软雅黑" panose="020B0503020204020204" pitchFamily="34" charset="-122"/>
                <a:ea typeface="微软雅黑" panose="020B0503020204020204" pitchFamily="34" charset="-122"/>
              </a:rPr>
              <a:t>医生列表</a:t>
            </a:r>
            <a:endParaRPr lang="en-US" altLang="zh-CN" sz="2200" dirty="0" smtClean="0">
              <a:solidFill>
                <a:schemeClr val="tx2"/>
              </a:solidFill>
              <a:latin typeface="微软雅黑" panose="020B0503020204020204" pitchFamily="34" charset="-122"/>
              <a:ea typeface="微软雅黑" panose="020B0503020204020204" pitchFamily="34" charset="-122"/>
            </a:endParaRPr>
          </a:p>
          <a:p>
            <a:pPr marL="171418" indent="-171418">
              <a:lnSpc>
                <a:spcPct val="130000"/>
              </a:lnSpc>
              <a:spcBef>
                <a:spcPts val="600"/>
              </a:spcBef>
              <a:buFont typeface="Arial" panose="020B0604020202020204" pitchFamily="34" charset="0"/>
              <a:buChar char="•"/>
            </a:pPr>
            <a:r>
              <a:rPr lang="zh-CN" altLang="en-US" sz="2200" dirty="0" smtClean="0">
                <a:solidFill>
                  <a:schemeClr val="tx2"/>
                </a:solidFill>
                <a:latin typeface="微软雅黑" panose="020B0503020204020204" pitchFamily="34" charset="-122"/>
                <a:ea typeface="微软雅黑" panose="020B0503020204020204" pitchFamily="34" charset="-122"/>
              </a:rPr>
              <a:t>推荐指数</a:t>
            </a:r>
            <a:endParaRPr lang="en-US" altLang="zh-CN" sz="2200" dirty="0" smtClean="0">
              <a:solidFill>
                <a:schemeClr val="tx2"/>
              </a:solidFill>
              <a:latin typeface="微软雅黑" panose="020B0503020204020204" pitchFamily="34" charset="-122"/>
              <a:ea typeface="微软雅黑" panose="020B0503020204020204" pitchFamily="34" charset="-122"/>
            </a:endParaRPr>
          </a:p>
          <a:p>
            <a:pPr marL="171418" indent="-171418">
              <a:lnSpc>
                <a:spcPct val="130000"/>
              </a:lnSpc>
              <a:spcBef>
                <a:spcPts val="600"/>
              </a:spcBef>
              <a:buFont typeface="Arial" panose="020B0604020202020204" pitchFamily="34" charset="0"/>
              <a:buChar char="•"/>
            </a:pPr>
            <a:r>
              <a:rPr lang="zh-CN" altLang="en-US" sz="2200" dirty="0" smtClean="0">
                <a:solidFill>
                  <a:schemeClr val="tx2"/>
                </a:solidFill>
                <a:latin typeface="微软雅黑" panose="020B0503020204020204" pitchFamily="34" charset="-122"/>
                <a:ea typeface="微软雅黑" panose="020B0503020204020204" pitchFamily="34" charset="-122"/>
              </a:rPr>
              <a:t>最低价格</a:t>
            </a:r>
            <a:endParaRPr lang="en-US" altLang="zh-CN" sz="2200" dirty="0" smtClean="0">
              <a:solidFill>
                <a:schemeClr val="tx2"/>
              </a:solidFill>
              <a:latin typeface="微软雅黑" panose="020B0503020204020204" pitchFamily="34" charset="-122"/>
              <a:ea typeface="微软雅黑" panose="020B0503020204020204" pitchFamily="34" charset="-122"/>
            </a:endParaRPr>
          </a:p>
          <a:p>
            <a:pPr marL="171418" indent="-171418">
              <a:lnSpc>
                <a:spcPct val="130000"/>
              </a:lnSpc>
              <a:spcBef>
                <a:spcPts val="600"/>
              </a:spcBef>
              <a:buFont typeface="Arial" panose="020B0604020202020204" pitchFamily="34" charset="0"/>
              <a:buChar char="•"/>
            </a:pPr>
            <a:r>
              <a:rPr lang="zh-CN" altLang="en-US" sz="2200" dirty="0" smtClean="0">
                <a:solidFill>
                  <a:schemeClr val="tx2"/>
                </a:solidFill>
                <a:latin typeface="微软雅黑" panose="020B0503020204020204" pitchFamily="34" charset="-122"/>
                <a:ea typeface="微软雅黑" panose="020B0503020204020204" pitchFamily="34" charset="-122"/>
              </a:rPr>
              <a:t>可用预约功能</a:t>
            </a:r>
            <a:endParaRPr lang="en-US" altLang="zh-CN" sz="2200" dirty="0" smtClean="0">
              <a:solidFill>
                <a:schemeClr val="tx2"/>
              </a:solidFill>
              <a:latin typeface="微软雅黑" panose="020B0503020204020204" pitchFamily="34" charset="-122"/>
              <a:ea typeface="微软雅黑" panose="020B0503020204020204" pitchFamily="34" charset="-122"/>
            </a:endParaRPr>
          </a:p>
        </p:txBody>
      </p:sp>
      <p:pic>
        <p:nvPicPr>
          <p:cNvPr id="40962" name="Picture 2"/>
          <p:cNvPicPr>
            <a:picLocks noChangeAspect="1" noChangeArrowheads="1"/>
          </p:cNvPicPr>
          <p:nvPr/>
        </p:nvPicPr>
        <p:blipFill>
          <a:blip r:embed="rId2" cstate="print"/>
          <a:srcRect/>
          <a:stretch>
            <a:fillRect/>
          </a:stretch>
        </p:blipFill>
        <p:spPr bwMode="auto">
          <a:xfrm>
            <a:off x="8137723" y="304800"/>
            <a:ext cx="3541514" cy="6296024"/>
          </a:xfrm>
          <a:prstGeom prst="rect">
            <a:avLst/>
          </a:prstGeom>
          <a:noFill/>
          <a:ln w="9525">
            <a:noFill/>
            <a:miter lim="800000"/>
            <a:headEnd/>
            <a:tailEnd/>
          </a:ln>
          <a:effec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zh-CN" altLang="en-US" dirty="0" smtClean="0"/>
              <a:t>客户端</a:t>
            </a:r>
            <a:endParaRPr lang="zh-CN" altLang="en-US" dirty="0"/>
          </a:p>
        </p:txBody>
      </p:sp>
      <p:sp>
        <p:nvSpPr>
          <p:cNvPr id="3" name="文本占位符 2"/>
          <p:cNvSpPr>
            <a:spLocks noGrp="1"/>
          </p:cNvSpPr>
          <p:nvPr>
            <p:ph type="body" sz="quarter" idx="12"/>
          </p:nvPr>
        </p:nvSpPr>
        <p:spPr/>
        <p:txBody>
          <a:bodyPr/>
          <a:lstStyle/>
          <a:p>
            <a:r>
              <a:rPr lang="zh-CN" altLang="en-US" dirty="0" smtClean="0"/>
              <a:t>医生详情</a:t>
            </a:r>
            <a:endParaRPr lang="zh-CN" altLang="en-US" dirty="0"/>
          </a:p>
        </p:txBody>
      </p:sp>
      <p:sp>
        <p:nvSpPr>
          <p:cNvPr id="4" name="矩形 3"/>
          <p:cNvSpPr/>
          <p:nvPr/>
        </p:nvSpPr>
        <p:spPr>
          <a:xfrm>
            <a:off x="323850" y="2751789"/>
            <a:ext cx="2603500" cy="345078"/>
          </a:xfrm>
          <a:prstGeom prst="rect">
            <a:avLst/>
          </a:prstGeom>
          <a:effectLst/>
        </p:spPr>
        <p:txBody>
          <a:bodyPr wrap="square" lIns="91424" tIns="45712" rIns="91424" bIns="45712">
            <a:spAutoFit/>
          </a:bodyPr>
          <a:lstStyle/>
          <a:p>
            <a:pPr marL="171418" indent="-171418">
              <a:lnSpc>
                <a:spcPct val="130000"/>
              </a:lnSpc>
              <a:spcBef>
                <a:spcPts val="600"/>
              </a:spcBef>
              <a:buFont typeface="Arial" panose="020B0604020202020204" pitchFamily="34" charset="0"/>
              <a:buChar char="•"/>
            </a:pPr>
            <a:r>
              <a:rPr lang="zh-CN" altLang="en-US" sz="1400" dirty="0" smtClean="0">
                <a:solidFill>
                  <a:schemeClr val="bg1"/>
                </a:solidFill>
                <a:latin typeface="微软雅黑" panose="020B0503020204020204" pitchFamily="34" charset="-122"/>
                <a:ea typeface="微软雅黑" panose="020B0503020204020204" pitchFamily="34" charset="-122"/>
              </a:rPr>
              <a:t>显示某医生的详细信息</a:t>
            </a:r>
            <a:endParaRPr lang="en-US" altLang="zh-CN" sz="1400" dirty="0">
              <a:solidFill>
                <a:schemeClr val="bg1"/>
              </a:solidFill>
              <a:latin typeface="微软雅黑" panose="020B0503020204020204" pitchFamily="34" charset="-122"/>
              <a:ea typeface="微软雅黑" panose="020B0503020204020204" pitchFamily="34" charset="-122"/>
            </a:endParaRPr>
          </a:p>
        </p:txBody>
      </p:sp>
      <p:sp>
        <p:nvSpPr>
          <p:cNvPr id="11" name="矩形 10"/>
          <p:cNvSpPr/>
          <p:nvPr/>
        </p:nvSpPr>
        <p:spPr>
          <a:xfrm>
            <a:off x="3924299" y="475314"/>
            <a:ext cx="3943351" cy="3557881"/>
          </a:xfrm>
          <a:prstGeom prst="rect">
            <a:avLst/>
          </a:prstGeom>
          <a:effectLst/>
        </p:spPr>
        <p:txBody>
          <a:bodyPr wrap="square" lIns="91424" tIns="45712" rIns="91424" bIns="45712">
            <a:spAutoFit/>
          </a:bodyPr>
          <a:lstStyle/>
          <a:p>
            <a:pPr marL="171418" indent="-171418">
              <a:lnSpc>
                <a:spcPct val="130000"/>
              </a:lnSpc>
              <a:spcBef>
                <a:spcPts val="600"/>
              </a:spcBef>
              <a:buFont typeface="Arial" panose="020B0604020202020204" pitchFamily="34" charset="0"/>
              <a:buChar char="•"/>
            </a:pPr>
            <a:r>
              <a:rPr lang="zh-CN" altLang="en-US" sz="2200" dirty="0" smtClean="0">
                <a:solidFill>
                  <a:schemeClr val="tx2"/>
                </a:solidFill>
                <a:latin typeface="微软雅黑" panose="020B0503020204020204" pitchFamily="34" charset="-122"/>
                <a:ea typeface="微软雅黑" panose="020B0503020204020204" pitchFamily="34" charset="-122"/>
              </a:rPr>
              <a:t>医生各种介绍信息</a:t>
            </a:r>
            <a:endParaRPr lang="en-US" altLang="zh-CN" sz="2200" dirty="0" smtClean="0">
              <a:solidFill>
                <a:schemeClr val="tx2"/>
              </a:solidFill>
              <a:latin typeface="微软雅黑" panose="020B0503020204020204" pitchFamily="34" charset="-122"/>
              <a:ea typeface="微软雅黑" panose="020B0503020204020204" pitchFamily="34" charset="-122"/>
            </a:endParaRPr>
          </a:p>
          <a:p>
            <a:pPr marL="171418" indent="-171418">
              <a:lnSpc>
                <a:spcPct val="130000"/>
              </a:lnSpc>
              <a:spcBef>
                <a:spcPts val="600"/>
              </a:spcBef>
              <a:buFont typeface="Arial" panose="020B0604020202020204" pitchFamily="34" charset="0"/>
              <a:buChar char="•"/>
            </a:pPr>
            <a:r>
              <a:rPr lang="zh-CN" altLang="en-US" sz="2200" dirty="0" smtClean="0">
                <a:solidFill>
                  <a:schemeClr val="tx2"/>
                </a:solidFill>
                <a:latin typeface="微软雅黑" panose="020B0503020204020204" pitchFamily="34" charset="-122"/>
                <a:ea typeface="微软雅黑" panose="020B0503020204020204" pitchFamily="34" charset="-122"/>
              </a:rPr>
              <a:t>相关的数据（粉丝数，服务次数，推荐指数）</a:t>
            </a:r>
            <a:endParaRPr lang="en-US" altLang="zh-CN" sz="2200" dirty="0" smtClean="0">
              <a:solidFill>
                <a:schemeClr val="tx2"/>
              </a:solidFill>
              <a:latin typeface="微软雅黑" panose="020B0503020204020204" pitchFamily="34" charset="-122"/>
              <a:ea typeface="微软雅黑" panose="020B0503020204020204" pitchFamily="34" charset="-122"/>
            </a:endParaRPr>
          </a:p>
          <a:p>
            <a:pPr marL="171418" indent="-171418">
              <a:lnSpc>
                <a:spcPct val="130000"/>
              </a:lnSpc>
              <a:spcBef>
                <a:spcPts val="600"/>
              </a:spcBef>
              <a:buFont typeface="Arial" panose="020B0604020202020204" pitchFamily="34" charset="0"/>
              <a:buChar char="•"/>
            </a:pPr>
            <a:r>
              <a:rPr lang="zh-CN" altLang="en-US" sz="2200" dirty="0" smtClean="0">
                <a:solidFill>
                  <a:schemeClr val="tx2"/>
                </a:solidFill>
                <a:latin typeface="微软雅黑" panose="020B0503020204020204" pitchFamily="34" charset="-122"/>
                <a:ea typeface="微软雅黑" panose="020B0503020204020204" pitchFamily="34" charset="-122"/>
              </a:rPr>
              <a:t>图文咨询与价格</a:t>
            </a:r>
            <a:endParaRPr lang="en-US" altLang="zh-CN" sz="2200" dirty="0" smtClean="0">
              <a:solidFill>
                <a:schemeClr val="tx2"/>
              </a:solidFill>
              <a:latin typeface="微软雅黑" panose="020B0503020204020204" pitchFamily="34" charset="-122"/>
              <a:ea typeface="微软雅黑" panose="020B0503020204020204" pitchFamily="34" charset="-122"/>
            </a:endParaRPr>
          </a:p>
          <a:p>
            <a:pPr marL="171418" indent="-171418">
              <a:lnSpc>
                <a:spcPct val="130000"/>
              </a:lnSpc>
              <a:spcBef>
                <a:spcPts val="600"/>
              </a:spcBef>
              <a:buFont typeface="Arial" panose="020B0604020202020204" pitchFamily="34" charset="0"/>
              <a:buChar char="•"/>
            </a:pPr>
            <a:r>
              <a:rPr lang="zh-CN" altLang="en-US" sz="2200" dirty="0" smtClean="0">
                <a:solidFill>
                  <a:schemeClr val="tx2"/>
                </a:solidFill>
                <a:latin typeface="微软雅黑" panose="020B0503020204020204" pitchFamily="34" charset="-122"/>
                <a:ea typeface="微软雅黑" panose="020B0503020204020204" pitchFamily="34" charset="-122"/>
              </a:rPr>
              <a:t>视频咨询与价格</a:t>
            </a:r>
            <a:endParaRPr lang="en-US" altLang="zh-CN" sz="2200" dirty="0" smtClean="0">
              <a:solidFill>
                <a:schemeClr val="tx2"/>
              </a:solidFill>
              <a:latin typeface="微软雅黑" panose="020B0503020204020204" pitchFamily="34" charset="-122"/>
              <a:ea typeface="微软雅黑" panose="020B0503020204020204" pitchFamily="34" charset="-122"/>
            </a:endParaRPr>
          </a:p>
          <a:p>
            <a:pPr marL="171418" indent="-171418">
              <a:lnSpc>
                <a:spcPct val="130000"/>
              </a:lnSpc>
              <a:spcBef>
                <a:spcPts val="600"/>
              </a:spcBef>
              <a:buFont typeface="Arial" panose="020B0604020202020204" pitchFamily="34" charset="0"/>
              <a:buChar char="•"/>
            </a:pPr>
            <a:r>
              <a:rPr lang="zh-CN" altLang="en-US" sz="2200" dirty="0" smtClean="0">
                <a:solidFill>
                  <a:schemeClr val="tx2"/>
                </a:solidFill>
                <a:latin typeface="微软雅黑" panose="020B0503020204020204" pitchFamily="34" charset="-122"/>
                <a:ea typeface="微软雅黑" panose="020B0503020204020204" pitchFamily="34" charset="-122"/>
              </a:rPr>
              <a:t>医生评论</a:t>
            </a:r>
            <a:endParaRPr lang="en-US" altLang="zh-CN" sz="2200" dirty="0" smtClean="0">
              <a:solidFill>
                <a:schemeClr val="tx2"/>
              </a:solidFill>
              <a:latin typeface="微软雅黑" panose="020B0503020204020204" pitchFamily="34" charset="-122"/>
              <a:ea typeface="微软雅黑" panose="020B0503020204020204" pitchFamily="34" charset="-122"/>
            </a:endParaRPr>
          </a:p>
          <a:p>
            <a:pPr marL="171418" indent="-171418">
              <a:lnSpc>
                <a:spcPct val="130000"/>
              </a:lnSpc>
              <a:spcBef>
                <a:spcPts val="600"/>
              </a:spcBef>
              <a:buFont typeface="Arial" panose="020B0604020202020204" pitchFamily="34" charset="0"/>
              <a:buChar char="•"/>
            </a:pPr>
            <a:r>
              <a:rPr lang="zh-CN" altLang="en-US" sz="2200" dirty="0" smtClean="0">
                <a:solidFill>
                  <a:schemeClr val="tx2"/>
                </a:solidFill>
                <a:latin typeface="微软雅黑" panose="020B0503020204020204" pitchFamily="34" charset="-122"/>
                <a:ea typeface="微软雅黑" panose="020B0503020204020204" pitchFamily="34" charset="-122"/>
              </a:rPr>
              <a:t>关注</a:t>
            </a:r>
            <a:endParaRPr lang="en-US" altLang="zh-CN" sz="2200" dirty="0" smtClean="0">
              <a:solidFill>
                <a:schemeClr val="tx2"/>
              </a:solidFill>
              <a:latin typeface="微软雅黑" panose="020B0503020204020204" pitchFamily="34" charset="-122"/>
              <a:ea typeface="微软雅黑" panose="020B0503020204020204" pitchFamily="34" charset="-122"/>
            </a:endParaRPr>
          </a:p>
        </p:txBody>
      </p:sp>
      <p:pic>
        <p:nvPicPr>
          <p:cNvPr id="41986" name="Picture 2"/>
          <p:cNvPicPr>
            <a:picLocks noChangeAspect="1" noChangeArrowheads="1"/>
          </p:cNvPicPr>
          <p:nvPr/>
        </p:nvPicPr>
        <p:blipFill>
          <a:blip r:embed="rId2" cstate="print"/>
          <a:srcRect/>
          <a:stretch>
            <a:fillRect/>
          </a:stretch>
        </p:blipFill>
        <p:spPr bwMode="auto">
          <a:xfrm>
            <a:off x="8362950" y="245534"/>
            <a:ext cx="3333750" cy="5926666"/>
          </a:xfrm>
          <a:prstGeom prst="rect">
            <a:avLst/>
          </a:prstGeom>
          <a:noFill/>
          <a:ln w="9525">
            <a:noFill/>
            <a:miter lim="800000"/>
            <a:headEnd/>
            <a:tailEnd/>
          </a:ln>
          <a:effec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zh-CN" altLang="en-US" dirty="0" smtClean="0"/>
              <a:t>客户端</a:t>
            </a:r>
            <a:endParaRPr lang="zh-CN" altLang="en-US" dirty="0"/>
          </a:p>
        </p:txBody>
      </p:sp>
      <p:sp>
        <p:nvSpPr>
          <p:cNvPr id="3" name="文本占位符 2"/>
          <p:cNvSpPr>
            <a:spLocks noGrp="1"/>
          </p:cNvSpPr>
          <p:nvPr>
            <p:ph type="body" sz="quarter" idx="12"/>
          </p:nvPr>
        </p:nvSpPr>
        <p:spPr/>
        <p:txBody>
          <a:bodyPr/>
          <a:lstStyle/>
          <a:p>
            <a:r>
              <a:rPr lang="zh-CN" altLang="en-US" dirty="0" smtClean="0"/>
              <a:t>预约提交</a:t>
            </a:r>
            <a:endParaRPr lang="zh-CN" altLang="en-US" dirty="0"/>
          </a:p>
        </p:txBody>
      </p:sp>
      <p:sp>
        <p:nvSpPr>
          <p:cNvPr id="4" name="矩形 3"/>
          <p:cNvSpPr/>
          <p:nvPr/>
        </p:nvSpPr>
        <p:spPr>
          <a:xfrm>
            <a:off x="323850" y="2751789"/>
            <a:ext cx="2603500" cy="652470"/>
          </a:xfrm>
          <a:prstGeom prst="rect">
            <a:avLst/>
          </a:prstGeom>
          <a:effectLst/>
        </p:spPr>
        <p:txBody>
          <a:bodyPr wrap="square" lIns="91424" tIns="45712" rIns="91424" bIns="45712">
            <a:spAutoFit/>
          </a:bodyPr>
          <a:lstStyle/>
          <a:p>
            <a:pPr marL="171418" indent="-171418">
              <a:lnSpc>
                <a:spcPct val="130000"/>
              </a:lnSpc>
              <a:spcBef>
                <a:spcPts val="600"/>
              </a:spcBef>
              <a:buFont typeface="Arial" panose="020B0604020202020204" pitchFamily="34" charset="0"/>
              <a:buChar char="•"/>
            </a:pPr>
            <a:r>
              <a:rPr lang="zh-CN" altLang="en-US" sz="1400" dirty="0" smtClean="0">
                <a:solidFill>
                  <a:schemeClr val="bg1"/>
                </a:solidFill>
                <a:latin typeface="微软雅黑" panose="020B0503020204020204" pitchFamily="34" charset="-122"/>
                <a:ea typeface="微软雅黑" panose="020B0503020204020204" pitchFamily="34" charset="-122"/>
              </a:rPr>
              <a:t>对预约的相关内容进行确认并且生成提交</a:t>
            </a:r>
            <a:endParaRPr lang="en-US" altLang="zh-CN" sz="1400" dirty="0">
              <a:solidFill>
                <a:schemeClr val="bg1"/>
              </a:solidFill>
              <a:latin typeface="微软雅黑" panose="020B0503020204020204" pitchFamily="34" charset="-122"/>
              <a:ea typeface="微软雅黑" panose="020B0503020204020204" pitchFamily="34" charset="-122"/>
            </a:endParaRPr>
          </a:p>
        </p:txBody>
      </p:sp>
      <p:sp>
        <p:nvSpPr>
          <p:cNvPr id="11" name="矩形 10"/>
          <p:cNvSpPr/>
          <p:nvPr/>
        </p:nvSpPr>
        <p:spPr>
          <a:xfrm>
            <a:off x="3924299" y="475314"/>
            <a:ext cx="3943351" cy="3327048"/>
          </a:xfrm>
          <a:prstGeom prst="rect">
            <a:avLst/>
          </a:prstGeom>
          <a:effectLst/>
        </p:spPr>
        <p:txBody>
          <a:bodyPr wrap="square" lIns="91424" tIns="45712" rIns="91424" bIns="45712">
            <a:spAutoFit/>
          </a:bodyPr>
          <a:lstStyle/>
          <a:p>
            <a:pPr marL="171418" indent="-171418">
              <a:lnSpc>
                <a:spcPct val="130000"/>
              </a:lnSpc>
              <a:spcBef>
                <a:spcPts val="600"/>
              </a:spcBef>
              <a:buFont typeface="Arial" panose="020B0604020202020204" pitchFamily="34" charset="0"/>
              <a:buChar char="•"/>
            </a:pPr>
            <a:r>
              <a:rPr lang="zh-CN" altLang="en-US" sz="2200" dirty="0" smtClean="0">
                <a:solidFill>
                  <a:schemeClr val="tx2"/>
                </a:solidFill>
                <a:latin typeface="微软雅黑" panose="020B0503020204020204" pitchFamily="34" charset="-122"/>
                <a:ea typeface="微软雅黑" panose="020B0503020204020204" pitchFamily="34" charset="-122"/>
              </a:rPr>
              <a:t>预约日期与预约时间选择（对两周内的日期进行预约，如果该医生时间被使用，则不可再重复预约某时间段）</a:t>
            </a:r>
            <a:endParaRPr lang="en-US" altLang="zh-CN" sz="2200" dirty="0" smtClean="0">
              <a:solidFill>
                <a:schemeClr val="tx2"/>
              </a:solidFill>
              <a:latin typeface="微软雅黑" panose="020B0503020204020204" pitchFamily="34" charset="-122"/>
              <a:ea typeface="微软雅黑" panose="020B0503020204020204" pitchFamily="34" charset="-122"/>
            </a:endParaRPr>
          </a:p>
          <a:p>
            <a:pPr marL="171418" indent="-171418">
              <a:lnSpc>
                <a:spcPct val="130000"/>
              </a:lnSpc>
              <a:spcBef>
                <a:spcPts val="600"/>
              </a:spcBef>
              <a:buFont typeface="Arial" panose="020B0604020202020204" pitchFamily="34" charset="0"/>
              <a:buChar char="•"/>
            </a:pPr>
            <a:r>
              <a:rPr lang="zh-CN" altLang="en-US" sz="2200" dirty="0" smtClean="0">
                <a:solidFill>
                  <a:schemeClr val="tx2"/>
                </a:solidFill>
                <a:latin typeface="微软雅黑" panose="020B0503020204020204" pitchFamily="34" charset="-122"/>
                <a:ea typeface="微软雅黑" panose="020B0503020204020204" pitchFamily="34" charset="-122"/>
              </a:rPr>
              <a:t>资料输入</a:t>
            </a:r>
            <a:endParaRPr lang="en-US" altLang="zh-CN" sz="2200" dirty="0" smtClean="0">
              <a:solidFill>
                <a:schemeClr val="tx2"/>
              </a:solidFill>
              <a:latin typeface="微软雅黑" panose="020B0503020204020204" pitchFamily="34" charset="-122"/>
              <a:ea typeface="微软雅黑" panose="020B0503020204020204" pitchFamily="34" charset="-122"/>
            </a:endParaRPr>
          </a:p>
          <a:p>
            <a:pPr marL="171418" indent="-171418">
              <a:lnSpc>
                <a:spcPct val="130000"/>
              </a:lnSpc>
              <a:spcBef>
                <a:spcPts val="600"/>
              </a:spcBef>
              <a:buFont typeface="Arial" panose="020B0604020202020204" pitchFamily="34" charset="0"/>
              <a:buChar char="•"/>
            </a:pPr>
            <a:r>
              <a:rPr lang="zh-CN" altLang="en-US" sz="2200" dirty="0" smtClean="0">
                <a:solidFill>
                  <a:schemeClr val="tx2"/>
                </a:solidFill>
                <a:latin typeface="微软雅黑" panose="020B0503020204020204" pitchFamily="34" charset="-122"/>
                <a:ea typeface="微软雅黑" panose="020B0503020204020204" pitchFamily="34" charset="-122"/>
              </a:rPr>
              <a:t>进行时间锁定预约，并生成订单</a:t>
            </a:r>
            <a:endParaRPr lang="en-US" altLang="zh-CN" sz="2200" dirty="0" smtClean="0">
              <a:solidFill>
                <a:schemeClr val="tx2"/>
              </a:solidFill>
              <a:latin typeface="微软雅黑" panose="020B0503020204020204" pitchFamily="34" charset="-122"/>
              <a:ea typeface="微软雅黑" panose="020B0503020204020204" pitchFamily="34" charset="-122"/>
            </a:endParaRPr>
          </a:p>
        </p:txBody>
      </p:sp>
      <p:pic>
        <p:nvPicPr>
          <p:cNvPr id="43010" name="Picture 2"/>
          <p:cNvPicPr>
            <a:picLocks noChangeAspect="1" noChangeArrowheads="1"/>
          </p:cNvPicPr>
          <p:nvPr/>
        </p:nvPicPr>
        <p:blipFill>
          <a:blip r:embed="rId2" cstate="print"/>
          <a:srcRect/>
          <a:stretch>
            <a:fillRect/>
          </a:stretch>
        </p:blipFill>
        <p:spPr bwMode="auto">
          <a:xfrm>
            <a:off x="8391525" y="259644"/>
            <a:ext cx="3497262" cy="6217355"/>
          </a:xfrm>
          <a:prstGeom prst="rect">
            <a:avLst/>
          </a:prstGeom>
          <a:noFill/>
          <a:ln w="9525">
            <a:noFill/>
            <a:miter lim="800000"/>
            <a:headEnd/>
            <a:tailEnd/>
          </a:ln>
          <a:effec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zh-CN" altLang="en-US" dirty="0" smtClean="0"/>
              <a:t>客户端</a:t>
            </a:r>
            <a:endParaRPr lang="zh-CN" altLang="en-US" dirty="0"/>
          </a:p>
        </p:txBody>
      </p:sp>
      <p:sp>
        <p:nvSpPr>
          <p:cNvPr id="3" name="文本占位符 2"/>
          <p:cNvSpPr>
            <a:spLocks noGrp="1"/>
          </p:cNvSpPr>
          <p:nvPr>
            <p:ph type="body" sz="quarter" idx="12"/>
          </p:nvPr>
        </p:nvSpPr>
        <p:spPr/>
        <p:txBody>
          <a:bodyPr/>
          <a:lstStyle/>
          <a:p>
            <a:r>
              <a:rPr lang="zh-CN" altLang="en-US" dirty="0" smtClean="0"/>
              <a:t>支付确认</a:t>
            </a:r>
            <a:endParaRPr lang="zh-CN" altLang="en-US" dirty="0"/>
          </a:p>
        </p:txBody>
      </p:sp>
      <p:sp>
        <p:nvSpPr>
          <p:cNvPr id="4" name="矩形 3"/>
          <p:cNvSpPr/>
          <p:nvPr/>
        </p:nvSpPr>
        <p:spPr>
          <a:xfrm>
            <a:off x="323850" y="2751789"/>
            <a:ext cx="2603500" cy="652470"/>
          </a:xfrm>
          <a:prstGeom prst="rect">
            <a:avLst/>
          </a:prstGeom>
          <a:effectLst/>
        </p:spPr>
        <p:txBody>
          <a:bodyPr wrap="square" lIns="91424" tIns="45712" rIns="91424" bIns="45712">
            <a:spAutoFit/>
          </a:bodyPr>
          <a:lstStyle/>
          <a:p>
            <a:pPr marL="171418" indent="-171418">
              <a:lnSpc>
                <a:spcPct val="130000"/>
              </a:lnSpc>
              <a:spcBef>
                <a:spcPts val="600"/>
              </a:spcBef>
              <a:buFont typeface="Arial" panose="020B0604020202020204" pitchFamily="34" charset="0"/>
              <a:buChar char="•"/>
            </a:pPr>
            <a:r>
              <a:rPr lang="zh-CN" altLang="en-US" sz="1400" dirty="0" smtClean="0">
                <a:solidFill>
                  <a:schemeClr val="bg1"/>
                </a:solidFill>
                <a:latin typeface="微软雅黑" panose="020B0503020204020204" pitchFamily="34" charset="-122"/>
                <a:ea typeface="微软雅黑" panose="020B0503020204020204" pitchFamily="34" charset="-122"/>
              </a:rPr>
              <a:t>提供各种支付接口让用户支付</a:t>
            </a:r>
            <a:endParaRPr lang="en-US" altLang="zh-CN" sz="1400" dirty="0">
              <a:solidFill>
                <a:schemeClr val="bg1"/>
              </a:solidFill>
              <a:latin typeface="微软雅黑" panose="020B0503020204020204" pitchFamily="34" charset="-122"/>
              <a:ea typeface="微软雅黑" panose="020B0503020204020204" pitchFamily="34" charset="-122"/>
            </a:endParaRPr>
          </a:p>
        </p:txBody>
      </p:sp>
      <p:sp>
        <p:nvSpPr>
          <p:cNvPr id="11" name="矩形 10"/>
          <p:cNvSpPr/>
          <p:nvPr/>
        </p:nvSpPr>
        <p:spPr>
          <a:xfrm>
            <a:off x="3924299" y="475314"/>
            <a:ext cx="3943351" cy="2083631"/>
          </a:xfrm>
          <a:prstGeom prst="rect">
            <a:avLst/>
          </a:prstGeom>
          <a:effectLst/>
        </p:spPr>
        <p:txBody>
          <a:bodyPr wrap="square" lIns="91424" tIns="45712" rIns="91424" bIns="45712">
            <a:spAutoFit/>
          </a:bodyPr>
          <a:lstStyle/>
          <a:p>
            <a:pPr marL="171418" indent="-171418">
              <a:lnSpc>
                <a:spcPct val="130000"/>
              </a:lnSpc>
              <a:spcBef>
                <a:spcPts val="600"/>
              </a:spcBef>
              <a:buFont typeface="Arial" panose="020B0604020202020204" pitchFamily="34" charset="0"/>
              <a:buChar char="•"/>
            </a:pPr>
            <a:r>
              <a:rPr lang="zh-CN" altLang="en-US" sz="2200" dirty="0" smtClean="0">
                <a:solidFill>
                  <a:schemeClr val="tx2"/>
                </a:solidFill>
                <a:latin typeface="微软雅黑" panose="020B0503020204020204" pitchFamily="34" charset="-122"/>
                <a:ea typeface="微软雅黑" panose="020B0503020204020204" pitchFamily="34" charset="-122"/>
              </a:rPr>
              <a:t>金额确认</a:t>
            </a:r>
            <a:endParaRPr lang="en-US" altLang="zh-CN" sz="2200" dirty="0" smtClean="0">
              <a:solidFill>
                <a:schemeClr val="tx2"/>
              </a:solidFill>
              <a:latin typeface="微软雅黑" panose="020B0503020204020204" pitchFamily="34" charset="-122"/>
              <a:ea typeface="微软雅黑" panose="020B0503020204020204" pitchFamily="34" charset="-122"/>
            </a:endParaRPr>
          </a:p>
          <a:p>
            <a:pPr marL="171418" indent="-171418">
              <a:lnSpc>
                <a:spcPct val="130000"/>
              </a:lnSpc>
              <a:spcBef>
                <a:spcPts val="600"/>
              </a:spcBef>
              <a:buFont typeface="Arial" panose="020B0604020202020204" pitchFamily="34" charset="0"/>
              <a:buChar char="•"/>
            </a:pPr>
            <a:r>
              <a:rPr lang="zh-CN" altLang="en-US" sz="2200" dirty="0" smtClean="0">
                <a:solidFill>
                  <a:schemeClr val="tx2"/>
                </a:solidFill>
                <a:latin typeface="微软雅黑" panose="020B0503020204020204" pitchFamily="34" charset="-122"/>
                <a:ea typeface="微软雅黑" panose="020B0503020204020204" pitchFamily="34" charset="-122"/>
              </a:rPr>
              <a:t>支付宝支付</a:t>
            </a:r>
            <a:endParaRPr lang="en-US" altLang="zh-CN" sz="2200" dirty="0" smtClean="0">
              <a:solidFill>
                <a:schemeClr val="tx2"/>
              </a:solidFill>
              <a:latin typeface="微软雅黑" panose="020B0503020204020204" pitchFamily="34" charset="-122"/>
              <a:ea typeface="微软雅黑" panose="020B0503020204020204" pitchFamily="34" charset="-122"/>
            </a:endParaRPr>
          </a:p>
          <a:p>
            <a:pPr marL="171418" indent="-171418">
              <a:lnSpc>
                <a:spcPct val="130000"/>
              </a:lnSpc>
              <a:spcBef>
                <a:spcPts val="600"/>
              </a:spcBef>
              <a:buFont typeface="Arial" panose="020B0604020202020204" pitchFamily="34" charset="0"/>
              <a:buChar char="•"/>
            </a:pPr>
            <a:r>
              <a:rPr lang="zh-CN" altLang="en-US" sz="2200" dirty="0" smtClean="0">
                <a:solidFill>
                  <a:schemeClr val="tx2"/>
                </a:solidFill>
                <a:latin typeface="微软雅黑" panose="020B0503020204020204" pitchFamily="34" charset="-122"/>
                <a:ea typeface="微软雅黑" panose="020B0503020204020204" pitchFamily="34" charset="-122"/>
              </a:rPr>
              <a:t>微信支付</a:t>
            </a:r>
            <a:endParaRPr lang="en-US" altLang="zh-CN" sz="2200" dirty="0" smtClean="0">
              <a:solidFill>
                <a:schemeClr val="tx2"/>
              </a:solidFill>
              <a:latin typeface="微软雅黑" panose="020B0503020204020204" pitchFamily="34" charset="-122"/>
              <a:ea typeface="微软雅黑" panose="020B0503020204020204" pitchFamily="34" charset="-122"/>
            </a:endParaRPr>
          </a:p>
          <a:p>
            <a:pPr marL="171418" indent="-171418">
              <a:lnSpc>
                <a:spcPct val="130000"/>
              </a:lnSpc>
              <a:spcBef>
                <a:spcPts val="600"/>
              </a:spcBef>
              <a:buFont typeface="Arial" panose="020B0604020202020204" pitchFamily="34" charset="0"/>
              <a:buChar char="•"/>
            </a:pPr>
            <a:r>
              <a:rPr lang="zh-CN" altLang="en-US" sz="2200" dirty="0" smtClean="0">
                <a:solidFill>
                  <a:schemeClr val="tx2"/>
                </a:solidFill>
                <a:latin typeface="微软雅黑" panose="020B0503020204020204" pitchFamily="34" charset="-122"/>
                <a:ea typeface="微软雅黑" panose="020B0503020204020204" pitchFamily="34" charset="-122"/>
              </a:rPr>
              <a:t>银联支付</a:t>
            </a:r>
            <a:endParaRPr lang="en-US" altLang="zh-CN" sz="2200" dirty="0" smtClean="0">
              <a:solidFill>
                <a:schemeClr val="tx2"/>
              </a:solidFill>
              <a:latin typeface="微软雅黑" panose="020B0503020204020204" pitchFamily="34" charset="-122"/>
              <a:ea typeface="微软雅黑" panose="020B0503020204020204" pitchFamily="34" charset="-122"/>
            </a:endParaRPr>
          </a:p>
        </p:txBody>
      </p:sp>
      <p:pic>
        <p:nvPicPr>
          <p:cNvPr id="44034" name="Picture 2"/>
          <p:cNvPicPr>
            <a:picLocks noChangeAspect="1" noChangeArrowheads="1"/>
          </p:cNvPicPr>
          <p:nvPr/>
        </p:nvPicPr>
        <p:blipFill>
          <a:blip r:embed="rId2" cstate="print"/>
          <a:srcRect/>
          <a:stretch>
            <a:fillRect/>
          </a:stretch>
        </p:blipFill>
        <p:spPr bwMode="auto">
          <a:xfrm>
            <a:off x="6466682" y="219075"/>
            <a:ext cx="2250280" cy="4000498"/>
          </a:xfrm>
          <a:prstGeom prst="rect">
            <a:avLst/>
          </a:prstGeom>
          <a:noFill/>
          <a:ln w="9525">
            <a:noFill/>
            <a:miter lim="800000"/>
            <a:headEnd/>
            <a:tailEnd/>
          </a:ln>
          <a:effectLst/>
        </p:spPr>
      </p:pic>
      <p:pic>
        <p:nvPicPr>
          <p:cNvPr id="44035" name="Picture 3"/>
          <p:cNvPicPr>
            <a:picLocks noChangeAspect="1" noChangeArrowheads="1"/>
          </p:cNvPicPr>
          <p:nvPr/>
        </p:nvPicPr>
        <p:blipFill>
          <a:blip r:embed="rId3" cstate="print"/>
          <a:srcRect/>
          <a:stretch>
            <a:fillRect/>
          </a:stretch>
        </p:blipFill>
        <p:spPr bwMode="auto">
          <a:xfrm>
            <a:off x="9280724" y="228600"/>
            <a:ext cx="2427088" cy="4314823"/>
          </a:xfrm>
          <a:prstGeom prst="rect">
            <a:avLst/>
          </a:prstGeom>
          <a:noFill/>
          <a:ln w="9525">
            <a:noFill/>
            <a:miter lim="800000"/>
            <a:headEnd/>
            <a:tailEnd/>
          </a:ln>
          <a:effectLst/>
        </p:spPr>
      </p:pic>
      <p:pic>
        <p:nvPicPr>
          <p:cNvPr id="44036" name="Picture 4"/>
          <p:cNvPicPr>
            <a:picLocks noChangeAspect="1" noChangeArrowheads="1"/>
          </p:cNvPicPr>
          <p:nvPr/>
        </p:nvPicPr>
        <p:blipFill>
          <a:blip r:embed="rId4" cstate="print"/>
          <a:srcRect/>
          <a:stretch>
            <a:fillRect/>
          </a:stretch>
        </p:blipFill>
        <p:spPr bwMode="auto">
          <a:xfrm>
            <a:off x="3835400" y="2952750"/>
            <a:ext cx="2100262" cy="3733798"/>
          </a:xfrm>
          <a:prstGeom prst="rect">
            <a:avLst/>
          </a:prstGeom>
          <a:noFill/>
          <a:ln w="9525">
            <a:noFill/>
            <a:miter lim="800000"/>
            <a:headEnd/>
            <a:tailEnd/>
          </a:ln>
          <a:effec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zh-CN" altLang="en-US" dirty="0" smtClean="0"/>
              <a:t>客户端</a:t>
            </a:r>
            <a:endParaRPr lang="zh-CN" altLang="en-US" dirty="0"/>
          </a:p>
        </p:txBody>
      </p:sp>
      <p:sp>
        <p:nvSpPr>
          <p:cNvPr id="3" name="文本占位符 2"/>
          <p:cNvSpPr>
            <a:spLocks noGrp="1"/>
          </p:cNvSpPr>
          <p:nvPr>
            <p:ph type="body" sz="quarter" idx="12"/>
          </p:nvPr>
        </p:nvSpPr>
        <p:spPr/>
        <p:txBody>
          <a:bodyPr/>
          <a:lstStyle/>
          <a:p>
            <a:r>
              <a:rPr lang="zh-CN" altLang="en-US" dirty="0" smtClean="0"/>
              <a:t>支付成功确认</a:t>
            </a:r>
            <a:endParaRPr lang="zh-CN" altLang="en-US" dirty="0"/>
          </a:p>
        </p:txBody>
      </p:sp>
      <p:sp>
        <p:nvSpPr>
          <p:cNvPr id="4" name="矩形 3"/>
          <p:cNvSpPr/>
          <p:nvPr/>
        </p:nvSpPr>
        <p:spPr>
          <a:xfrm>
            <a:off x="323850" y="2751789"/>
            <a:ext cx="2603500" cy="345078"/>
          </a:xfrm>
          <a:prstGeom prst="rect">
            <a:avLst/>
          </a:prstGeom>
          <a:effectLst/>
        </p:spPr>
        <p:txBody>
          <a:bodyPr wrap="square" lIns="91424" tIns="45712" rIns="91424" bIns="45712">
            <a:spAutoFit/>
          </a:bodyPr>
          <a:lstStyle/>
          <a:p>
            <a:pPr marL="171418" indent="-171418">
              <a:lnSpc>
                <a:spcPct val="130000"/>
              </a:lnSpc>
              <a:spcBef>
                <a:spcPts val="600"/>
              </a:spcBef>
              <a:buFont typeface="Arial" panose="020B0604020202020204" pitchFamily="34" charset="0"/>
              <a:buChar char="•"/>
            </a:pPr>
            <a:r>
              <a:rPr lang="zh-CN" altLang="en-US" sz="1400" dirty="0" smtClean="0">
                <a:solidFill>
                  <a:schemeClr val="bg1"/>
                </a:solidFill>
                <a:latin typeface="微软雅黑" panose="020B0503020204020204" pitchFamily="34" charset="-122"/>
                <a:ea typeface="微软雅黑" panose="020B0503020204020204" pitchFamily="34" charset="-122"/>
              </a:rPr>
              <a:t>显示支付成功和相关条款</a:t>
            </a:r>
            <a:endParaRPr lang="en-US" altLang="zh-CN" sz="1400" dirty="0">
              <a:solidFill>
                <a:schemeClr val="bg1"/>
              </a:solidFill>
              <a:latin typeface="微软雅黑" panose="020B0503020204020204" pitchFamily="34" charset="-122"/>
              <a:ea typeface="微软雅黑" panose="020B0503020204020204" pitchFamily="34" charset="-122"/>
            </a:endParaRPr>
          </a:p>
        </p:txBody>
      </p:sp>
      <p:pic>
        <p:nvPicPr>
          <p:cNvPr id="45058" name="Picture 2"/>
          <p:cNvPicPr>
            <a:picLocks noChangeAspect="1" noChangeArrowheads="1"/>
          </p:cNvPicPr>
          <p:nvPr/>
        </p:nvPicPr>
        <p:blipFill>
          <a:blip r:embed="rId2" cstate="print"/>
          <a:srcRect/>
          <a:stretch>
            <a:fillRect/>
          </a:stretch>
        </p:blipFill>
        <p:spPr bwMode="auto">
          <a:xfrm>
            <a:off x="8482407" y="342900"/>
            <a:ext cx="3311129" cy="5886450"/>
          </a:xfrm>
          <a:prstGeom prst="rect">
            <a:avLst/>
          </a:prstGeom>
          <a:noFill/>
          <a:ln w="9525">
            <a:noFill/>
            <a:miter lim="800000"/>
            <a:headEnd/>
            <a:tailEnd/>
          </a:ln>
          <a:effec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zh-CN" altLang="en-US" dirty="0" smtClean="0"/>
              <a:t>客户端</a:t>
            </a:r>
            <a:endParaRPr lang="zh-CN" altLang="en-US" dirty="0"/>
          </a:p>
        </p:txBody>
      </p:sp>
      <p:sp>
        <p:nvSpPr>
          <p:cNvPr id="3" name="文本占位符 2"/>
          <p:cNvSpPr>
            <a:spLocks noGrp="1"/>
          </p:cNvSpPr>
          <p:nvPr>
            <p:ph type="body" sz="quarter" idx="12"/>
          </p:nvPr>
        </p:nvSpPr>
        <p:spPr/>
        <p:txBody>
          <a:bodyPr/>
          <a:lstStyle/>
          <a:p>
            <a:r>
              <a:rPr lang="zh-CN" altLang="en-US" dirty="0" smtClean="0"/>
              <a:t>预约订单列表</a:t>
            </a:r>
            <a:endParaRPr lang="zh-CN" altLang="en-US" dirty="0"/>
          </a:p>
        </p:txBody>
      </p:sp>
      <p:sp>
        <p:nvSpPr>
          <p:cNvPr id="4" name="矩形 3"/>
          <p:cNvSpPr/>
          <p:nvPr/>
        </p:nvSpPr>
        <p:spPr>
          <a:xfrm>
            <a:off x="323850" y="2751789"/>
            <a:ext cx="2603500" cy="652470"/>
          </a:xfrm>
          <a:prstGeom prst="rect">
            <a:avLst/>
          </a:prstGeom>
          <a:effectLst/>
        </p:spPr>
        <p:txBody>
          <a:bodyPr wrap="square" lIns="91424" tIns="45712" rIns="91424" bIns="45712">
            <a:spAutoFit/>
          </a:bodyPr>
          <a:lstStyle/>
          <a:p>
            <a:pPr marL="171418" indent="-171418">
              <a:lnSpc>
                <a:spcPct val="130000"/>
              </a:lnSpc>
              <a:spcBef>
                <a:spcPts val="600"/>
              </a:spcBef>
              <a:buFont typeface="Arial" panose="020B0604020202020204" pitchFamily="34" charset="0"/>
              <a:buChar char="•"/>
            </a:pPr>
            <a:r>
              <a:rPr lang="zh-CN" altLang="en-US" sz="1400" dirty="0" smtClean="0">
                <a:solidFill>
                  <a:schemeClr val="bg1"/>
                </a:solidFill>
                <a:latin typeface="微软雅黑" panose="020B0503020204020204" pitchFamily="34" charset="-122"/>
                <a:ea typeface="微软雅黑" panose="020B0503020204020204" pitchFamily="34" charset="-122"/>
              </a:rPr>
              <a:t>显示预约订单相关的列表，和详情</a:t>
            </a:r>
            <a:endParaRPr lang="en-US" altLang="zh-CN" sz="1400" dirty="0">
              <a:solidFill>
                <a:schemeClr val="bg1"/>
              </a:solidFill>
              <a:latin typeface="微软雅黑" panose="020B0503020204020204" pitchFamily="34" charset="-122"/>
              <a:ea typeface="微软雅黑" panose="020B0503020204020204" pitchFamily="34" charset="-122"/>
            </a:endParaRPr>
          </a:p>
        </p:txBody>
      </p:sp>
      <p:sp>
        <p:nvSpPr>
          <p:cNvPr id="11" name="矩形 10"/>
          <p:cNvSpPr/>
          <p:nvPr/>
        </p:nvSpPr>
        <p:spPr>
          <a:xfrm>
            <a:off x="3924300" y="475314"/>
            <a:ext cx="2619376" cy="2083631"/>
          </a:xfrm>
          <a:prstGeom prst="rect">
            <a:avLst/>
          </a:prstGeom>
          <a:effectLst/>
        </p:spPr>
        <p:txBody>
          <a:bodyPr wrap="square" lIns="91424" tIns="45712" rIns="91424" bIns="45712">
            <a:spAutoFit/>
          </a:bodyPr>
          <a:lstStyle/>
          <a:p>
            <a:pPr marL="171418" indent="-171418">
              <a:lnSpc>
                <a:spcPct val="130000"/>
              </a:lnSpc>
              <a:spcBef>
                <a:spcPts val="600"/>
              </a:spcBef>
              <a:buFont typeface="Arial" panose="020B0604020202020204" pitchFamily="34" charset="0"/>
              <a:buChar char="•"/>
            </a:pPr>
            <a:r>
              <a:rPr lang="zh-CN" altLang="en-US" sz="2200" dirty="0" smtClean="0">
                <a:solidFill>
                  <a:schemeClr val="tx2"/>
                </a:solidFill>
                <a:latin typeface="微软雅黑" panose="020B0503020204020204" pitchFamily="34" charset="-122"/>
                <a:ea typeface="微软雅黑" panose="020B0503020204020204" pitchFamily="34" charset="-122"/>
              </a:rPr>
              <a:t>预约列表</a:t>
            </a:r>
            <a:endParaRPr lang="en-US" altLang="zh-CN" sz="2200" dirty="0" smtClean="0">
              <a:solidFill>
                <a:schemeClr val="tx2"/>
              </a:solidFill>
              <a:latin typeface="微软雅黑" panose="020B0503020204020204" pitchFamily="34" charset="-122"/>
              <a:ea typeface="微软雅黑" panose="020B0503020204020204" pitchFamily="34" charset="-122"/>
            </a:endParaRPr>
          </a:p>
          <a:p>
            <a:pPr marL="171418" indent="-171418">
              <a:lnSpc>
                <a:spcPct val="130000"/>
              </a:lnSpc>
              <a:spcBef>
                <a:spcPts val="600"/>
              </a:spcBef>
              <a:buFont typeface="Arial" panose="020B0604020202020204" pitchFamily="34" charset="0"/>
              <a:buChar char="•"/>
            </a:pPr>
            <a:r>
              <a:rPr lang="zh-CN" altLang="en-US" sz="2200" dirty="0" smtClean="0">
                <a:solidFill>
                  <a:schemeClr val="tx2"/>
                </a:solidFill>
                <a:latin typeface="微软雅黑" panose="020B0503020204020204" pitchFamily="34" charset="-122"/>
                <a:ea typeface="微软雅黑" panose="020B0503020204020204" pitchFamily="34" charset="-122"/>
              </a:rPr>
              <a:t>预约详情</a:t>
            </a:r>
            <a:endParaRPr lang="en-US" altLang="zh-CN" sz="2200" dirty="0" smtClean="0">
              <a:solidFill>
                <a:schemeClr val="tx2"/>
              </a:solidFill>
              <a:latin typeface="微软雅黑" panose="020B0503020204020204" pitchFamily="34" charset="-122"/>
              <a:ea typeface="微软雅黑" panose="020B0503020204020204" pitchFamily="34" charset="-122"/>
            </a:endParaRPr>
          </a:p>
          <a:p>
            <a:pPr marL="171418" indent="-171418">
              <a:lnSpc>
                <a:spcPct val="130000"/>
              </a:lnSpc>
              <a:spcBef>
                <a:spcPts val="600"/>
              </a:spcBef>
              <a:buFont typeface="Arial" panose="020B0604020202020204" pitchFamily="34" charset="0"/>
              <a:buChar char="•"/>
            </a:pPr>
            <a:r>
              <a:rPr lang="zh-CN" altLang="en-US" sz="2200" dirty="0" smtClean="0">
                <a:solidFill>
                  <a:schemeClr val="tx2"/>
                </a:solidFill>
                <a:latin typeface="微软雅黑" panose="020B0503020204020204" pitchFamily="34" charset="-122"/>
                <a:ea typeface="微软雅黑" panose="020B0503020204020204" pitchFamily="34" charset="-122"/>
              </a:rPr>
              <a:t>开始视频会诊</a:t>
            </a:r>
            <a:endParaRPr lang="en-US" altLang="zh-CN" sz="2200" dirty="0" smtClean="0">
              <a:solidFill>
                <a:schemeClr val="tx2"/>
              </a:solidFill>
              <a:latin typeface="微软雅黑" panose="020B0503020204020204" pitchFamily="34" charset="-122"/>
              <a:ea typeface="微软雅黑" panose="020B0503020204020204" pitchFamily="34" charset="-122"/>
            </a:endParaRPr>
          </a:p>
          <a:p>
            <a:pPr marL="171418" indent="-171418">
              <a:lnSpc>
                <a:spcPct val="130000"/>
              </a:lnSpc>
              <a:spcBef>
                <a:spcPts val="600"/>
              </a:spcBef>
              <a:buFont typeface="Arial" panose="020B0604020202020204" pitchFamily="34" charset="0"/>
              <a:buChar char="•"/>
            </a:pPr>
            <a:r>
              <a:rPr lang="zh-CN" altLang="en-US" sz="2200" dirty="0" smtClean="0">
                <a:solidFill>
                  <a:schemeClr val="tx2"/>
                </a:solidFill>
                <a:latin typeface="微软雅黑" panose="020B0503020204020204" pitchFamily="34" charset="-122"/>
                <a:ea typeface="微软雅黑" panose="020B0503020204020204" pitchFamily="34" charset="-122"/>
              </a:rPr>
              <a:t>开始图文咨询</a:t>
            </a:r>
            <a:endParaRPr lang="en-US" altLang="zh-CN" sz="2200" dirty="0" smtClean="0">
              <a:solidFill>
                <a:schemeClr val="tx2"/>
              </a:solidFill>
              <a:latin typeface="微软雅黑" panose="020B0503020204020204" pitchFamily="34" charset="-122"/>
              <a:ea typeface="微软雅黑" panose="020B0503020204020204" pitchFamily="34" charset="-122"/>
            </a:endParaRPr>
          </a:p>
        </p:txBody>
      </p:sp>
      <p:pic>
        <p:nvPicPr>
          <p:cNvPr id="46083" name="Picture 3"/>
          <p:cNvPicPr>
            <a:picLocks noChangeAspect="1" noChangeArrowheads="1"/>
          </p:cNvPicPr>
          <p:nvPr/>
        </p:nvPicPr>
        <p:blipFill>
          <a:blip r:embed="rId2" cstate="print"/>
          <a:srcRect/>
          <a:stretch>
            <a:fillRect/>
          </a:stretch>
        </p:blipFill>
        <p:spPr bwMode="auto">
          <a:xfrm>
            <a:off x="6574133" y="352425"/>
            <a:ext cx="2647653" cy="4706938"/>
          </a:xfrm>
          <a:prstGeom prst="rect">
            <a:avLst/>
          </a:prstGeom>
          <a:noFill/>
          <a:ln w="9525">
            <a:noFill/>
            <a:miter lim="800000"/>
            <a:headEnd/>
            <a:tailEnd/>
          </a:ln>
          <a:effectLst/>
        </p:spPr>
      </p:pic>
      <p:pic>
        <p:nvPicPr>
          <p:cNvPr id="46084" name="Picture 4"/>
          <p:cNvPicPr>
            <a:picLocks noChangeAspect="1" noChangeArrowheads="1"/>
          </p:cNvPicPr>
          <p:nvPr/>
        </p:nvPicPr>
        <p:blipFill>
          <a:blip r:embed="rId3" cstate="print"/>
          <a:srcRect/>
          <a:stretch>
            <a:fillRect/>
          </a:stretch>
        </p:blipFill>
        <p:spPr bwMode="auto">
          <a:xfrm>
            <a:off x="9469733" y="1714500"/>
            <a:ext cx="2476203" cy="4402138"/>
          </a:xfrm>
          <a:prstGeom prst="rect">
            <a:avLst/>
          </a:prstGeom>
          <a:noFill/>
          <a:ln w="9525">
            <a:noFill/>
            <a:miter lim="800000"/>
            <a:headEnd/>
            <a:tailEnd/>
          </a:ln>
          <a:effec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zh-CN" altLang="en-US" dirty="0" smtClean="0"/>
              <a:t>客户端</a:t>
            </a:r>
            <a:endParaRPr lang="zh-CN" altLang="en-US" dirty="0"/>
          </a:p>
        </p:txBody>
      </p:sp>
      <p:sp>
        <p:nvSpPr>
          <p:cNvPr id="3" name="文本占位符 2"/>
          <p:cNvSpPr>
            <a:spLocks noGrp="1"/>
          </p:cNvSpPr>
          <p:nvPr>
            <p:ph type="body" sz="quarter" idx="12"/>
          </p:nvPr>
        </p:nvSpPr>
        <p:spPr/>
        <p:txBody>
          <a:bodyPr/>
          <a:lstStyle/>
          <a:p>
            <a:r>
              <a:rPr lang="zh-CN" altLang="en-US" dirty="0" smtClean="0"/>
              <a:t>视频会诊</a:t>
            </a:r>
            <a:endParaRPr lang="zh-CN" altLang="en-US" dirty="0"/>
          </a:p>
        </p:txBody>
      </p:sp>
      <p:sp>
        <p:nvSpPr>
          <p:cNvPr id="4" name="矩形 3"/>
          <p:cNvSpPr/>
          <p:nvPr/>
        </p:nvSpPr>
        <p:spPr>
          <a:xfrm>
            <a:off x="323850" y="2751789"/>
            <a:ext cx="2603500" cy="2332930"/>
          </a:xfrm>
          <a:prstGeom prst="rect">
            <a:avLst/>
          </a:prstGeom>
          <a:effectLst/>
        </p:spPr>
        <p:txBody>
          <a:bodyPr wrap="square" lIns="91424" tIns="45712" rIns="91424" bIns="45712">
            <a:spAutoFit/>
          </a:bodyPr>
          <a:lstStyle/>
          <a:p>
            <a:pPr marL="171418" indent="-171418">
              <a:lnSpc>
                <a:spcPct val="130000"/>
              </a:lnSpc>
              <a:spcBef>
                <a:spcPts val="600"/>
              </a:spcBef>
              <a:buFont typeface="Arial" panose="020B0604020202020204" pitchFamily="34" charset="0"/>
              <a:buChar char="•"/>
            </a:pPr>
            <a:r>
              <a:rPr lang="zh-CN" altLang="en-US" sz="1400" dirty="0" smtClean="0">
                <a:solidFill>
                  <a:schemeClr val="bg1"/>
                </a:solidFill>
                <a:latin typeface="微软雅黑" panose="020B0503020204020204" pitchFamily="34" charset="-122"/>
                <a:ea typeface="微软雅黑" panose="020B0503020204020204" pitchFamily="34" charset="-122"/>
              </a:rPr>
              <a:t>当接近视频会诊预约时间之后，则用户可以进行视频会诊室，这个有别于微信的视频呼叫，而是患者与医生相处于一个房间的形式，不需要呼叫，直接等待医生开始视频。双方进入视频会诊室即可。</a:t>
            </a:r>
            <a:endParaRPr lang="en-US" altLang="zh-CN" sz="1400" dirty="0">
              <a:solidFill>
                <a:schemeClr val="bg1"/>
              </a:solidFill>
              <a:latin typeface="微软雅黑" panose="020B0503020204020204" pitchFamily="34" charset="-122"/>
              <a:ea typeface="微软雅黑" panose="020B0503020204020204" pitchFamily="34" charset="-122"/>
            </a:endParaRPr>
          </a:p>
        </p:txBody>
      </p:sp>
      <p:sp>
        <p:nvSpPr>
          <p:cNvPr id="11" name="矩形 10"/>
          <p:cNvSpPr/>
          <p:nvPr/>
        </p:nvSpPr>
        <p:spPr>
          <a:xfrm>
            <a:off x="3924299" y="475314"/>
            <a:ext cx="3943351" cy="2083631"/>
          </a:xfrm>
          <a:prstGeom prst="rect">
            <a:avLst/>
          </a:prstGeom>
          <a:effectLst/>
        </p:spPr>
        <p:txBody>
          <a:bodyPr wrap="square" lIns="91424" tIns="45712" rIns="91424" bIns="45712">
            <a:spAutoFit/>
          </a:bodyPr>
          <a:lstStyle/>
          <a:p>
            <a:pPr marL="171418" indent="-171418">
              <a:lnSpc>
                <a:spcPct val="130000"/>
              </a:lnSpc>
              <a:spcBef>
                <a:spcPts val="600"/>
              </a:spcBef>
              <a:buFont typeface="Arial" panose="020B0604020202020204" pitchFamily="34" charset="0"/>
              <a:buChar char="•"/>
            </a:pPr>
            <a:r>
              <a:rPr lang="zh-CN" altLang="en-US" sz="2200" dirty="0" smtClean="0">
                <a:solidFill>
                  <a:schemeClr val="tx2"/>
                </a:solidFill>
                <a:latin typeface="微软雅黑" panose="020B0503020204020204" pitchFamily="34" charset="-122"/>
                <a:ea typeface="微软雅黑" panose="020B0503020204020204" pitchFamily="34" charset="-122"/>
              </a:rPr>
              <a:t>视频通话功能</a:t>
            </a:r>
            <a:endParaRPr lang="en-US" altLang="zh-CN" sz="2200" dirty="0" smtClean="0">
              <a:solidFill>
                <a:schemeClr val="tx2"/>
              </a:solidFill>
              <a:latin typeface="微软雅黑" panose="020B0503020204020204" pitchFamily="34" charset="-122"/>
              <a:ea typeface="微软雅黑" panose="020B0503020204020204" pitchFamily="34" charset="-122"/>
            </a:endParaRPr>
          </a:p>
          <a:p>
            <a:pPr marL="171418" indent="-171418">
              <a:lnSpc>
                <a:spcPct val="130000"/>
              </a:lnSpc>
              <a:spcBef>
                <a:spcPts val="600"/>
              </a:spcBef>
              <a:buFont typeface="Arial" panose="020B0604020202020204" pitchFamily="34" charset="0"/>
              <a:buChar char="•"/>
            </a:pPr>
            <a:r>
              <a:rPr lang="zh-CN" altLang="en-US" sz="2200" dirty="0" smtClean="0">
                <a:solidFill>
                  <a:schemeClr val="tx2"/>
                </a:solidFill>
                <a:latin typeface="微软雅黑" panose="020B0503020204020204" pitchFamily="34" charset="-122"/>
                <a:ea typeface="微软雅黑" panose="020B0503020204020204" pitchFamily="34" charset="-122"/>
              </a:rPr>
              <a:t>麦克风挂起</a:t>
            </a:r>
            <a:endParaRPr lang="en-US" altLang="zh-CN" sz="2200" dirty="0" smtClean="0">
              <a:solidFill>
                <a:schemeClr val="tx2"/>
              </a:solidFill>
              <a:latin typeface="微软雅黑" panose="020B0503020204020204" pitchFamily="34" charset="-122"/>
              <a:ea typeface="微软雅黑" panose="020B0503020204020204" pitchFamily="34" charset="-122"/>
            </a:endParaRPr>
          </a:p>
          <a:p>
            <a:pPr marL="171418" indent="-171418">
              <a:lnSpc>
                <a:spcPct val="130000"/>
              </a:lnSpc>
              <a:spcBef>
                <a:spcPts val="600"/>
              </a:spcBef>
              <a:buFont typeface="Arial" panose="020B0604020202020204" pitchFamily="34" charset="0"/>
              <a:buChar char="•"/>
            </a:pPr>
            <a:r>
              <a:rPr lang="zh-CN" altLang="en-US" sz="2200" dirty="0" smtClean="0">
                <a:solidFill>
                  <a:schemeClr val="tx2"/>
                </a:solidFill>
                <a:latin typeface="微软雅黑" panose="020B0503020204020204" pitchFamily="34" charset="-122"/>
                <a:ea typeface="微软雅黑" panose="020B0503020204020204" pitchFamily="34" charset="-122"/>
              </a:rPr>
              <a:t>摄像头挂起</a:t>
            </a:r>
            <a:endParaRPr lang="en-US" altLang="zh-CN" sz="2200" dirty="0" smtClean="0">
              <a:solidFill>
                <a:schemeClr val="tx2"/>
              </a:solidFill>
              <a:latin typeface="微软雅黑" panose="020B0503020204020204" pitchFamily="34" charset="-122"/>
              <a:ea typeface="微软雅黑" panose="020B0503020204020204" pitchFamily="34" charset="-122"/>
            </a:endParaRPr>
          </a:p>
          <a:p>
            <a:pPr marL="171418" indent="-171418">
              <a:lnSpc>
                <a:spcPct val="130000"/>
              </a:lnSpc>
              <a:spcBef>
                <a:spcPts val="600"/>
              </a:spcBef>
              <a:buFont typeface="Arial" panose="020B0604020202020204" pitchFamily="34" charset="0"/>
              <a:buChar char="•"/>
            </a:pPr>
            <a:r>
              <a:rPr lang="zh-CN" altLang="en-US" sz="2200" dirty="0" smtClean="0">
                <a:solidFill>
                  <a:schemeClr val="tx2"/>
                </a:solidFill>
                <a:latin typeface="微软雅黑" panose="020B0503020204020204" pitchFamily="34" charset="-122"/>
                <a:ea typeface="微软雅黑" panose="020B0503020204020204" pitchFamily="34" charset="-122"/>
              </a:rPr>
              <a:t>摄像头切换</a:t>
            </a:r>
            <a:endParaRPr lang="en-US" altLang="zh-CN" sz="2200" dirty="0" smtClean="0">
              <a:solidFill>
                <a:schemeClr val="tx2"/>
              </a:solidFill>
              <a:latin typeface="微软雅黑" panose="020B0503020204020204" pitchFamily="34" charset="-122"/>
              <a:ea typeface="微软雅黑" panose="020B0503020204020204" pitchFamily="34" charset="-122"/>
            </a:endParaRPr>
          </a:p>
        </p:txBody>
      </p:sp>
      <p:pic>
        <p:nvPicPr>
          <p:cNvPr id="47106" name="Picture 2"/>
          <p:cNvPicPr>
            <a:picLocks noChangeAspect="1" noChangeArrowheads="1"/>
          </p:cNvPicPr>
          <p:nvPr/>
        </p:nvPicPr>
        <p:blipFill>
          <a:blip r:embed="rId2"/>
          <a:srcRect/>
          <a:stretch>
            <a:fillRect/>
          </a:stretch>
        </p:blipFill>
        <p:spPr bwMode="auto">
          <a:xfrm>
            <a:off x="8222258" y="219075"/>
            <a:ext cx="3466504" cy="6162674"/>
          </a:xfrm>
          <a:prstGeom prst="rect">
            <a:avLst/>
          </a:prstGeom>
          <a:noFill/>
          <a:ln w="9525">
            <a:noFill/>
            <a:miter lim="800000"/>
            <a:headEnd/>
            <a:tailEnd/>
          </a:ln>
          <a:effec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zh-CN" altLang="en-US" dirty="0" smtClean="0"/>
              <a:t>客户端</a:t>
            </a:r>
            <a:endParaRPr lang="zh-CN" altLang="en-US" dirty="0"/>
          </a:p>
        </p:txBody>
      </p:sp>
      <p:sp>
        <p:nvSpPr>
          <p:cNvPr id="3" name="文本占位符 2"/>
          <p:cNvSpPr>
            <a:spLocks noGrp="1"/>
          </p:cNvSpPr>
          <p:nvPr>
            <p:ph type="body" sz="quarter" idx="12"/>
          </p:nvPr>
        </p:nvSpPr>
        <p:spPr/>
        <p:txBody>
          <a:bodyPr/>
          <a:lstStyle/>
          <a:p>
            <a:r>
              <a:rPr lang="zh-CN" altLang="en-US" dirty="0" smtClean="0"/>
              <a:t>图文咨询</a:t>
            </a:r>
            <a:endParaRPr lang="zh-CN" altLang="en-US" dirty="0"/>
          </a:p>
        </p:txBody>
      </p:sp>
      <p:sp>
        <p:nvSpPr>
          <p:cNvPr id="4" name="矩形 3"/>
          <p:cNvSpPr/>
          <p:nvPr/>
        </p:nvSpPr>
        <p:spPr>
          <a:xfrm>
            <a:off x="323850" y="2751789"/>
            <a:ext cx="2603500" cy="1772777"/>
          </a:xfrm>
          <a:prstGeom prst="rect">
            <a:avLst/>
          </a:prstGeom>
          <a:effectLst/>
        </p:spPr>
        <p:txBody>
          <a:bodyPr wrap="square" lIns="91424" tIns="45712" rIns="91424" bIns="45712">
            <a:spAutoFit/>
          </a:bodyPr>
          <a:lstStyle/>
          <a:p>
            <a:pPr marL="171418" indent="-171418">
              <a:lnSpc>
                <a:spcPct val="130000"/>
              </a:lnSpc>
              <a:spcBef>
                <a:spcPts val="600"/>
              </a:spcBef>
              <a:buFont typeface="Arial" panose="020B0604020202020204" pitchFamily="34" charset="0"/>
              <a:buChar char="•"/>
            </a:pPr>
            <a:r>
              <a:rPr lang="zh-CN" altLang="en-US" sz="1400" dirty="0" smtClean="0">
                <a:solidFill>
                  <a:schemeClr val="bg1"/>
                </a:solidFill>
                <a:latin typeface="微软雅黑" panose="020B0503020204020204" pitchFamily="34" charset="-122"/>
                <a:ea typeface="微软雅黑" panose="020B0503020204020204" pitchFamily="34" charset="-122"/>
              </a:rPr>
              <a:t>有别于视频会诊，用户提交图文咨询预约，可以随时随地跟医生进行咨询，但是限于文字，图片和文件的形式。一时间也可以和多个医生进行咨询。</a:t>
            </a:r>
            <a:endParaRPr lang="en-US" altLang="zh-CN" sz="1400" dirty="0">
              <a:solidFill>
                <a:schemeClr val="bg1"/>
              </a:solidFill>
              <a:latin typeface="微软雅黑" panose="020B0503020204020204" pitchFamily="34" charset="-122"/>
              <a:ea typeface="微软雅黑" panose="020B0503020204020204" pitchFamily="34" charset="-122"/>
            </a:endParaRPr>
          </a:p>
        </p:txBody>
      </p:sp>
      <p:sp>
        <p:nvSpPr>
          <p:cNvPr id="11" name="矩形 10"/>
          <p:cNvSpPr/>
          <p:nvPr/>
        </p:nvSpPr>
        <p:spPr>
          <a:xfrm>
            <a:off x="3924299" y="475314"/>
            <a:ext cx="3943351" cy="2600696"/>
          </a:xfrm>
          <a:prstGeom prst="rect">
            <a:avLst/>
          </a:prstGeom>
          <a:effectLst/>
        </p:spPr>
        <p:txBody>
          <a:bodyPr wrap="square" lIns="91424" tIns="45712" rIns="91424" bIns="45712">
            <a:spAutoFit/>
          </a:bodyPr>
          <a:lstStyle/>
          <a:p>
            <a:pPr marL="171418" indent="-171418">
              <a:lnSpc>
                <a:spcPct val="130000"/>
              </a:lnSpc>
              <a:spcBef>
                <a:spcPts val="600"/>
              </a:spcBef>
              <a:buFont typeface="Arial" panose="020B0604020202020204" pitchFamily="34" charset="0"/>
              <a:buChar char="•"/>
            </a:pPr>
            <a:r>
              <a:rPr lang="zh-CN" altLang="en-US" sz="2200" dirty="0" smtClean="0">
                <a:solidFill>
                  <a:schemeClr val="tx2"/>
                </a:solidFill>
                <a:latin typeface="微软雅黑" panose="020B0503020204020204" pitchFamily="34" charset="-122"/>
                <a:ea typeface="微软雅黑" panose="020B0503020204020204" pitchFamily="34" charset="-122"/>
              </a:rPr>
              <a:t>聊天列表</a:t>
            </a:r>
            <a:endParaRPr lang="en-US" altLang="zh-CN" sz="2200" dirty="0" smtClean="0">
              <a:solidFill>
                <a:schemeClr val="tx2"/>
              </a:solidFill>
              <a:latin typeface="微软雅黑" panose="020B0503020204020204" pitchFamily="34" charset="-122"/>
              <a:ea typeface="微软雅黑" panose="020B0503020204020204" pitchFamily="34" charset="-122"/>
            </a:endParaRPr>
          </a:p>
          <a:p>
            <a:pPr marL="171418" indent="-171418">
              <a:lnSpc>
                <a:spcPct val="130000"/>
              </a:lnSpc>
              <a:spcBef>
                <a:spcPts val="600"/>
              </a:spcBef>
              <a:buFont typeface="Arial" panose="020B0604020202020204" pitchFamily="34" charset="0"/>
              <a:buChar char="•"/>
            </a:pPr>
            <a:r>
              <a:rPr lang="zh-CN" altLang="en-US" sz="2200" dirty="0" smtClean="0">
                <a:solidFill>
                  <a:schemeClr val="tx2"/>
                </a:solidFill>
                <a:latin typeface="微软雅黑" panose="020B0503020204020204" pitchFamily="34" charset="-122"/>
                <a:ea typeface="微软雅黑" panose="020B0503020204020204" pitchFamily="34" charset="-122"/>
              </a:rPr>
              <a:t>聊天详情</a:t>
            </a:r>
            <a:endParaRPr lang="en-US" altLang="zh-CN" sz="2200" dirty="0" smtClean="0">
              <a:solidFill>
                <a:schemeClr val="tx2"/>
              </a:solidFill>
              <a:latin typeface="微软雅黑" panose="020B0503020204020204" pitchFamily="34" charset="-122"/>
              <a:ea typeface="微软雅黑" panose="020B0503020204020204" pitchFamily="34" charset="-122"/>
            </a:endParaRPr>
          </a:p>
          <a:p>
            <a:pPr marL="171418" indent="-171418">
              <a:lnSpc>
                <a:spcPct val="130000"/>
              </a:lnSpc>
              <a:spcBef>
                <a:spcPts val="600"/>
              </a:spcBef>
              <a:buFont typeface="Arial" panose="020B0604020202020204" pitchFamily="34" charset="0"/>
              <a:buChar char="•"/>
            </a:pPr>
            <a:r>
              <a:rPr lang="zh-CN" altLang="en-US" sz="2200" dirty="0" smtClean="0">
                <a:solidFill>
                  <a:schemeClr val="tx2"/>
                </a:solidFill>
                <a:latin typeface="微软雅黑" panose="020B0503020204020204" pitchFamily="34" charset="-122"/>
                <a:ea typeface="微软雅黑" panose="020B0503020204020204" pitchFamily="34" charset="-122"/>
              </a:rPr>
              <a:t>上传图片</a:t>
            </a:r>
            <a:endParaRPr lang="en-US" altLang="zh-CN" sz="2200" dirty="0" smtClean="0">
              <a:solidFill>
                <a:schemeClr val="tx2"/>
              </a:solidFill>
              <a:latin typeface="微软雅黑" panose="020B0503020204020204" pitchFamily="34" charset="-122"/>
              <a:ea typeface="微软雅黑" panose="020B0503020204020204" pitchFamily="34" charset="-122"/>
            </a:endParaRPr>
          </a:p>
          <a:p>
            <a:pPr marL="171418" indent="-171418">
              <a:lnSpc>
                <a:spcPct val="130000"/>
              </a:lnSpc>
              <a:spcBef>
                <a:spcPts val="600"/>
              </a:spcBef>
              <a:buFont typeface="Arial" panose="020B0604020202020204" pitchFamily="34" charset="0"/>
              <a:buChar char="•"/>
            </a:pPr>
            <a:r>
              <a:rPr lang="zh-CN" altLang="en-US" sz="2200" dirty="0" smtClean="0">
                <a:solidFill>
                  <a:schemeClr val="tx2"/>
                </a:solidFill>
                <a:latin typeface="微软雅黑" panose="020B0503020204020204" pitchFamily="34" charset="-122"/>
                <a:ea typeface="微软雅黑" panose="020B0503020204020204" pitchFamily="34" charset="-122"/>
              </a:rPr>
              <a:t>上传文件</a:t>
            </a:r>
            <a:endParaRPr lang="en-US" altLang="zh-CN" sz="2200" dirty="0" smtClean="0">
              <a:solidFill>
                <a:schemeClr val="tx2"/>
              </a:solidFill>
              <a:latin typeface="微软雅黑" panose="020B0503020204020204" pitchFamily="34" charset="-122"/>
              <a:ea typeface="微软雅黑" panose="020B0503020204020204" pitchFamily="34" charset="-122"/>
            </a:endParaRPr>
          </a:p>
          <a:p>
            <a:pPr marL="171418" indent="-171418">
              <a:lnSpc>
                <a:spcPct val="130000"/>
              </a:lnSpc>
              <a:spcBef>
                <a:spcPts val="600"/>
              </a:spcBef>
              <a:buFont typeface="Arial" panose="020B0604020202020204" pitchFamily="34" charset="0"/>
              <a:buChar char="•"/>
            </a:pPr>
            <a:r>
              <a:rPr lang="zh-CN" altLang="en-US" sz="2200" dirty="0" smtClean="0">
                <a:solidFill>
                  <a:schemeClr val="tx2"/>
                </a:solidFill>
                <a:latin typeface="微软雅黑" panose="020B0503020204020204" pitchFamily="34" charset="-122"/>
                <a:ea typeface="微软雅黑" panose="020B0503020204020204" pitchFamily="34" charset="-122"/>
              </a:rPr>
              <a:t>发送文字</a:t>
            </a:r>
            <a:endParaRPr lang="en-US" altLang="zh-CN" sz="2200" dirty="0" smtClean="0">
              <a:solidFill>
                <a:schemeClr val="tx2"/>
              </a:solidFill>
              <a:latin typeface="微软雅黑" panose="020B0503020204020204" pitchFamily="34" charset="-122"/>
              <a:ea typeface="微软雅黑" panose="020B0503020204020204" pitchFamily="34" charset="-122"/>
            </a:endParaRPr>
          </a:p>
        </p:txBody>
      </p:sp>
      <p:pic>
        <p:nvPicPr>
          <p:cNvPr id="48130" name="Picture 2"/>
          <p:cNvPicPr>
            <a:picLocks noChangeAspect="1" noChangeArrowheads="1"/>
          </p:cNvPicPr>
          <p:nvPr/>
        </p:nvPicPr>
        <p:blipFill>
          <a:blip r:embed="rId2" cstate="print"/>
          <a:srcRect/>
          <a:stretch>
            <a:fillRect/>
          </a:stretch>
        </p:blipFill>
        <p:spPr bwMode="auto">
          <a:xfrm>
            <a:off x="7048500" y="367593"/>
            <a:ext cx="2611437" cy="4642555"/>
          </a:xfrm>
          <a:prstGeom prst="rect">
            <a:avLst/>
          </a:prstGeom>
          <a:noFill/>
          <a:ln w="9525">
            <a:noFill/>
            <a:miter lim="800000"/>
            <a:headEnd/>
            <a:tailEnd/>
          </a:ln>
          <a:effectLst/>
        </p:spPr>
      </p:pic>
      <p:pic>
        <p:nvPicPr>
          <p:cNvPr id="48131" name="Picture 3"/>
          <p:cNvPicPr>
            <a:picLocks noChangeAspect="1" noChangeArrowheads="1"/>
          </p:cNvPicPr>
          <p:nvPr/>
        </p:nvPicPr>
        <p:blipFill>
          <a:blip r:embed="rId3" cstate="print"/>
          <a:srcRect/>
          <a:stretch>
            <a:fillRect/>
          </a:stretch>
        </p:blipFill>
        <p:spPr bwMode="auto">
          <a:xfrm>
            <a:off x="9772783" y="2104028"/>
            <a:ext cx="2230304" cy="3964984"/>
          </a:xfrm>
          <a:prstGeom prst="rect">
            <a:avLst/>
          </a:prstGeom>
          <a:noFill/>
          <a:ln w="9525">
            <a:noFill/>
            <a:miter lim="800000"/>
            <a:headEnd/>
            <a:tailEnd/>
          </a:ln>
          <a:effec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zh-CN" altLang="en-US" dirty="0" smtClean="0"/>
              <a:t>客户端</a:t>
            </a:r>
            <a:endParaRPr lang="zh-CN" altLang="en-US" dirty="0"/>
          </a:p>
        </p:txBody>
      </p:sp>
      <p:sp>
        <p:nvSpPr>
          <p:cNvPr id="3" name="文本占位符 2"/>
          <p:cNvSpPr>
            <a:spLocks noGrp="1"/>
          </p:cNvSpPr>
          <p:nvPr>
            <p:ph type="body" sz="quarter" idx="12"/>
          </p:nvPr>
        </p:nvSpPr>
        <p:spPr/>
        <p:txBody>
          <a:bodyPr/>
          <a:lstStyle/>
          <a:p>
            <a:r>
              <a:rPr lang="zh-CN" altLang="en-US" dirty="0" smtClean="0"/>
              <a:t>订单评价</a:t>
            </a:r>
            <a:endParaRPr lang="zh-CN" altLang="en-US" dirty="0"/>
          </a:p>
        </p:txBody>
      </p:sp>
      <p:sp>
        <p:nvSpPr>
          <p:cNvPr id="4" name="矩形 3"/>
          <p:cNvSpPr/>
          <p:nvPr/>
        </p:nvSpPr>
        <p:spPr>
          <a:xfrm>
            <a:off x="323850" y="2751789"/>
            <a:ext cx="2603500" cy="1212624"/>
          </a:xfrm>
          <a:prstGeom prst="rect">
            <a:avLst/>
          </a:prstGeom>
          <a:effectLst/>
        </p:spPr>
        <p:txBody>
          <a:bodyPr wrap="square" lIns="91424" tIns="45712" rIns="91424" bIns="45712">
            <a:spAutoFit/>
          </a:bodyPr>
          <a:lstStyle/>
          <a:p>
            <a:pPr marL="171418" indent="-171418">
              <a:lnSpc>
                <a:spcPct val="130000"/>
              </a:lnSpc>
              <a:spcBef>
                <a:spcPts val="600"/>
              </a:spcBef>
              <a:buFont typeface="Arial" panose="020B0604020202020204" pitchFamily="34" charset="0"/>
              <a:buChar char="•"/>
            </a:pPr>
            <a:r>
              <a:rPr lang="zh-CN" altLang="en-US" sz="1400" dirty="0" smtClean="0">
                <a:solidFill>
                  <a:schemeClr val="bg1"/>
                </a:solidFill>
                <a:latin typeface="微软雅黑" panose="020B0503020204020204" pitchFamily="34" charset="-122"/>
                <a:ea typeface="微软雅黑" panose="020B0503020204020204" pitchFamily="34" charset="-122"/>
              </a:rPr>
              <a:t>当完成视频或者图文咨询后，客户可以对订单进行评价，评价的文字则直接显示在医生详情中</a:t>
            </a:r>
            <a:endParaRPr lang="en-US" altLang="zh-CN" sz="1400" dirty="0">
              <a:solidFill>
                <a:schemeClr val="bg1"/>
              </a:solidFill>
              <a:latin typeface="微软雅黑" panose="020B0503020204020204" pitchFamily="34" charset="-122"/>
              <a:ea typeface="微软雅黑" panose="020B0503020204020204" pitchFamily="34" charset="-122"/>
            </a:endParaRPr>
          </a:p>
        </p:txBody>
      </p:sp>
      <p:pic>
        <p:nvPicPr>
          <p:cNvPr id="49154" name="Picture 2"/>
          <p:cNvPicPr>
            <a:picLocks noChangeAspect="1" noChangeArrowheads="1"/>
          </p:cNvPicPr>
          <p:nvPr/>
        </p:nvPicPr>
        <p:blipFill>
          <a:blip r:embed="rId2" cstate="print"/>
          <a:srcRect/>
          <a:stretch>
            <a:fillRect/>
          </a:stretch>
        </p:blipFill>
        <p:spPr bwMode="auto">
          <a:xfrm>
            <a:off x="4483991" y="495300"/>
            <a:ext cx="2699445" cy="4799012"/>
          </a:xfrm>
          <a:prstGeom prst="rect">
            <a:avLst/>
          </a:prstGeom>
          <a:noFill/>
          <a:ln w="9525">
            <a:noFill/>
            <a:miter lim="800000"/>
            <a:headEnd/>
            <a:tailEnd/>
          </a:ln>
          <a:effectLst/>
        </p:spPr>
      </p:pic>
      <p:pic>
        <p:nvPicPr>
          <p:cNvPr id="49155" name="Picture 3"/>
          <p:cNvPicPr>
            <a:picLocks noChangeAspect="1" noChangeArrowheads="1"/>
          </p:cNvPicPr>
          <p:nvPr/>
        </p:nvPicPr>
        <p:blipFill>
          <a:blip r:embed="rId3" cstate="print"/>
          <a:srcRect/>
          <a:stretch>
            <a:fillRect/>
          </a:stretch>
        </p:blipFill>
        <p:spPr bwMode="auto">
          <a:xfrm>
            <a:off x="8054973" y="1933575"/>
            <a:ext cx="2357438" cy="4191000"/>
          </a:xfrm>
          <a:prstGeom prst="rect">
            <a:avLst/>
          </a:prstGeom>
          <a:noFill/>
          <a:ln w="9525">
            <a:noFill/>
            <a:miter lim="800000"/>
            <a:headEnd/>
            <a:tailEnd/>
          </a:ln>
          <a:effec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zh-CN" altLang="en-US" dirty="0" smtClean="0"/>
              <a:t>医生端</a:t>
            </a:r>
            <a:endParaRPr lang="zh-CN" altLang="en-US" dirty="0"/>
          </a:p>
        </p:txBody>
      </p:sp>
      <p:sp>
        <p:nvSpPr>
          <p:cNvPr id="3" name="文本占位符 2"/>
          <p:cNvSpPr>
            <a:spLocks noGrp="1"/>
          </p:cNvSpPr>
          <p:nvPr>
            <p:ph type="body" sz="quarter" idx="12"/>
          </p:nvPr>
        </p:nvSpPr>
        <p:spPr/>
        <p:txBody>
          <a:bodyPr/>
          <a:lstStyle/>
          <a:p>
            <a:r>
              <a:rPr lang="zh-CN" altLang="en-US" dirty="0" smtClean="0"/>
              <a:t>登陆</a:t>
            </a:r>
            <a:endParaRPr lang="zh-CN" altLang="en-US" dirty="0"/>
          </a:p>
        </p:txBody>
      </p:sp>
      <p:sp>
        <p:nvSpPr>
          <p:cNvPr id="5" name="矩形 4"/>
          <p:cNvSpPr/>
          <p:nvPr/>
        </p:nvSpPr>
        <p:spPr>
          <a:xfrm>
            <a:off x="342900" y="2237439"/>
            <a:ext cx="2603500" cy="4118034"/>
          </a:xfrm>
          <a:prstGeom prst="rect">
            <a:avLst/>
          </a:prstGeom>
          <a:effectLst/>
        </p:spPr>
        <p:txBody>
          <a:bodyPr wrap="square" lIns="91424" tIns="45712" rIns="91424" bIns="45712">
            <a:spAutoFit/>
          </a:bodyPr>
          <a:lstStyle/>
          <a:p>
            <a:pPr marL="171418" indent="-171418">
              <a:lnSpc>
                <a:spcPct val="130000"/>
              </a:lnSpc>
              <a:spcBef>
                <a:spcPts val="600"/>
              </a:spcBef>
              <a:buFont typeface="Arial" panose="020B0604020202020204" pitchFamily="34" charset="0"/>
              <a:buChar char="•"/>
            </a:pPr>
            <a:r>
              <a:rPr lang="zh-CN" altLang="en-US" sz="1400" dirty="0" smtClean="0">
                <a:solidFill>
                  <a:schemeClr val="bg1"/>
                </a:solidFill>
                <a:latin typeface="微软雅黑" panose="020B0503020204020204" pitchFamily="34" charset="-122"/>
                <a:ea typeface="微软雅黑" panose="020B0503020204020204" pitchFamily="34" charset="-122"/>
              </a:rPr>
              <a:t>医生端的主要是被医生使用，其相关登陆账号和密码均有管理平台进行管理</a:t>
            </a:r>
            <a:endParaRPr lang="en-US" altLang="zh-CN" sz="1400" dirty="0" smtClean="0">
              <a:solidFill>
                <a:schemeClr val="bg1"/>
              </a:solidFill>
              <a:latin typeface="微软雅黑" panose="020B0503020204020204" pitchFamily="34" charset="-122"/>
              <a:ea typeface="微软雅黑" panose="020B0503020204020204" pitchFamily="34" charset="-122"/>
            </a:endParaRPr>
          </a:p>
          <a:p>
            <a:pPr marL="171418" indent="-171418">
              <a:lnSpc>
                <a:spcPct val="130000"/>
              </a:lnSpc>
              <a:spcBef>
                <a:spcPts val="600"/>
              </a:spcBef>
              <a:buFont typeface="Arial" panose="020B0604020202020204" pitchFamily="34" charset="0"/>
              <a:buChar char="•"/>
            </a:pPr>
            <a:r>
              <a:rPr lang="zh-CN" altLang="en-US" sz="1400" dirty="0" smtClean="0">
                <a:solidFill>
                  <a:schemeClr val="bg1"/>
                </a:solidFill>
                <a:latin typeface="微软雅黑" panose="020B0503020204020204" pitchFamily="34" charset="-122"/>
                <a:ea typeface="微软雅黑" panose="020B0503020204020204" pitchFamily="34" charset="-122"/>
              </a:rPr>
              <a:t>下载地址</a:t>
            </a:r>
            <a:r>
              <a:rPr lang="en-US" altLang="zh-CN" sz="1400" dirty="0" smtClean="0">
                <a:solidFill>
                  <a:schemeClr val="bg1"/>
                </a:solidFill>
                <a:latin typeface="微软雅黑" panose="020B0503020204020204" pitchFamily="34" charset="-122"/>
                <a:ea typeface="微软雅黑" panose="020B0503020204020204" pitchFamily="34" charset="-122"/>
              </a:rPr>
              <a:t>: </a:t>
            </a:r>
            <a:r>
              <a:rPr lang="en-US" altLang="zh-CN" sz="1400" dirty="0" smtClean="0">
                <a:solidFill>
                  <a:schemeClr val="bg1"/>
                </a:solidFill>
                <a:latin typeface="微软雅黑" panose="020B0503020204020204" pitchFamily="34" charset="-122"/>
                <a:ea typeface="微软雅黑" panose="020B0503020204020204" pitchFamily="34" charset="-122"/>
                <a:hlinkClick r:id="rId2"/>
              </a:rPr>
              <a:t>http://www.myhkdoc.com/AMK/Download/AmkDoctor.apk</a:t>
            </a:r>
            <a:r>
              <a:rPr lang="en-US" altLang="zh-CN" sz="1400" dirty="0" smtClean="0">
                <a:solidFill>
                  <a:schemeClr val="bg1"/>
                </a:solidFill>
                <a:latin typeface="微软雅黑" panose="020B0503020204020204" pitchFamily="34" charset="-122"/>
                <a:ea typeface="微软雅黑" panose="020B0503020204020204" pitchFamily="34" charset="-122"/>
              </a:rPr>
              <a:t> (</a:t>
            </a:r>
            <a:r>
              <a:rPr lang="zh-CN" altLang="en-US" sz="1400" dirty="0" smtClean="0">
                <a:solidFill>
                  <a:schemeClr val="bg1"/>
                </a:solidFill>
                <a:latin typeface="微软雅黑" panose="020B0503020204020204" pitchFamily="34" charset="-122"/>
                <a:ea typeface="微软雅黑" panose="020B0503020204020204" pitchFamily="34" charset="-122"/>
              </a:rPr>
              <a:t>微信</a:t>
            </a:r>
            <a:r>
              <a:rPr lang="en-US" altLang="zh-CN" sz="1400" dirty="0" smtClean="0">
                <a:solidFill>
                  <a:schemeClr val="bg1"/>
                </a:solidFill>
                <a:latin typeface="微软雅黑" panose="020B0503020204020204" pitchFamily="34" charset="-122"/>
                <a:ea typeface="微软雅黑" panose="020B0503020204020204" pitchFamily="34" charset="-122"/>
              </a:rPr>
              <a:t>5.0</a:t>
            </a:r>
            <a:r>
              <a:rPr lang="zh-CN" altLang="en-US" sz="1400" dirty="0" smtClean="0">
                <a:solidFill>
                  <a:schemeClr val="bg1"/>
                </a:solidFill>
                <a:latin typeface="微软雅黑" panose="020B0503020204020204" pitchFamily="34" charset="-122"/>
                <a:ea typeface="微软雅黑" panose="020B0503020204020204" pitchFamily="34" charset="-122"/>
              </a:rPr>
              <a:t>后版本不可直接下载</a:t>
            </a:r>
            <a:r>
              <a:rPr lang="en-US" altLang="zh-CN" sz="1400" dirty="0" smtClean="0">
                <a:solidFill>
                  <a:schemeClr val="bg1"/>
                </a:solidFill>
                <a:latin typeface="微软雅黑" panose="020B0503020204020204" pitchFamily="34" charset="-122"/>
                <a:ea typeface="微软雅黑" panose="020B0503020204020204" pitchFamily="34" charset="-122"/>
              </a:rPr>
              <a:t>)</a:t>
            </a:r>
          </a:p>
          <a:p>
            <a:pPr marL="171418" indent="-171418">
              <a:lnSpc>
                <a:spcPct val="130000"/>
              </a:lnSpc>
              <a:spcBef>
                <a:spcPts val="600"/>
              </a:spcBef>
              <a:buFont typeface="Arial" panose="020B0604020202020204" pitchFamily="34" charset="0"/>
              <a:buChar char="•"/>
            </a:pPr>
            <a:r>
              <a:rPr lang="en-US" altLang="zh-CN" sz="1400" dirty="0" smtClean="0">
                <a:solidFill>
                  <a:schemeClr val="bg1"/>
                </a:solidFill>
                <a:latin typeface="微软雅黑" panose="020B0503020204020204" pitchFamily="34" charset="-122"/>
                <a:ea typeface="微软雅黑" panose="020B0503020204020204" pitchFamily="34" charset="-122"/>
              </a:rPr>
              <a:t>Web</a:t>
            </a:r>
            <a:r>
              <a:rPr lang="zh-CN" altLang="en-US" sz="1400" dirty="0" smtClean="0">
                <a:solidFill>
                  <a:schemeClr val="bg1"/>
                </a:solidFill>
                <a:latin typeface="微软雅黑" panose="020B0503020204020204" pitchFamily="34" charset="-122"/>
                <a:ea typeface="微软雅黑" panose="020B0503020204020204" pitchFamily="34" charset="-122"/>
              </a:rPr>
              <a:t>端地址：</a:t>
            </a:r>
            <a:endParaRPr lang="en-US" altLang="zh-CN" sz="1400" dirty="0" smtClean="0">
              <a:solidFill>
                <a:schemeClr val="bg1"/>
              </a:solidFill>
              <a:latin typeface="微软雅黑" panose="020B0503020204020204" pitchFamily="34" charset="-122"/>
              <a:ea typeface="微软雅黑" panose="020B0503020204020204" pitchFamily="34" charset="-122"/>
            </a:endParaRPr>
          </a:p>
          <a:p>
            <a:pPr marL="171418" indent="-171418">
              <a:lnSpc>
                <a:spcPct val="130000"/>
              </a:lnSpc>
              <a:spcBef>
                <a:spcPts val="600"/>
              </a:spcBef>
              <a:buFont typeface="Arial" panose="020B0604020202020204" pitchFamily="34" charset="0"/>
              <a:buChar char="•"/>
            </a:pPr>
            <a:r>
              <a:rPr lang="en-US" altLang="zh-CN" sz="1400" dirty="0" smtClean="0">
                <a:solidFill>
                  <a:schemeClr val="bg1"/>
                </a:solidFill>
                <a:latin typeface="微软雅黑" panose="020B0503020204020204" pitchFamily="34" charset="-122"/>
                <a:ea typeface="微软雅黑" panose="020B0503020204020204" pitchFamily="34" charset="-122"/>
                <a:hlinkClick r:id="rId3"/>
              </a:rPr>
              <a:t>http://www.myhkdoc.com/AMK/DoctorWeb/</a:t>
            </a:r>
            <a:r>
              <a:rPr lang="en-US" altLang="zh-CN" sz="1400" dirty="0" smtClean="0">
                <a:solidFill>
                  <a:schemeClr val="bg1"/>
                </a:solidFill>
                <a:latin typeface="微软雅黑" panose="020B0503020204020204" pitchFamily="34" charset="-122"/>
                <a:ea typeface="微软雅黑" panose="020B0503020204020204" pitchFamily="34" charset="-122"/>
              </a:rPr>
              <a:t> </a:t>
            </a:r>
          </a:p>
          <a:p>
            <a:pPr marL="171418" indent="-171418">
              <a:lnSpc>
                <a:spcPct val="130000"/>
              </a:lnSpc>
              <a:spcBef>
                <a:spcPts val="600"/>
              </a:spcBef>
              <a:buFont typeface="Arial" panose="020B0604020202020204" pitchFamily="34" charset="0"/>
              <a:buChar char="•"/>
            </a:pPr>
            <a:r>
              <a:rPr lang="zh-CN" altLang="en-US" sz="1400" dirty="0" smtClean="0">
                <a:solidFill>
                  <a:schemeClr val="bg1"/>
                </a:solidFill>
                <a:latin typeface="微软雅黑" panose="020B0503020204020204" pitchFamily="34" charset="-122"/>
                <a:ea typeface="微软雅黑" panose="020B0503020204020204" pitchFamily="34" charset="-122"/>
              </a:rPr>
              <a:t>用户名</a:t>
            </a:r>
            <a:r>
              <a:rPr lang="en-US" altLang="zh-CN" sz="1400" dirty="0" smtClean="0">
                <a:solidFill>
                  <a:schemeClr val="bg1"/>
                </a:solidFill>
                <a:latin typeface="微软雅黑" panose="020B0503020204020204" pitchFamily="34" charset="-122"/>
                <a:ea typeface="微软雅黑" panose="020B0503020204020204" pitchFamily="34" charset="-122"/>
              </a:rPr>
              <a:t>tw00100 </a:t>
            </a:r>
          </a:p>
          <a:p>
            <a:pPr marL="171418" indent="-171418">
              <a:lnSpc>
                <a:spcPct val="130000"/>
              </a:lnSpc>
              <a:spcBef>
                <a:spcPts val="600"/>
              </a:spcBef>
              <a:buFont typeface="Arial" panose="020B0604020202020204" pitchFamily="34" charset="0"/>
              <a:buChar char="•"/>
            </a:pPr>
            <a:r>
              <a:rPr lang="zh-CN" altLang="en-US" sz="1400" dirty="0" smtClean="0">
                <a:solidFill>
                  <a:schemeClr val="bg1"/>
                </a:solidFill>
                <a:latin typeface="微软雅黑" panose="020B0503020204020204" pitchFamily="34" charset="-122"/>
                <a:ea typeface="微软雅黑" panose="020B0503020204020204" pitchFamily="34" charset="-122"/>
              </a:rPr>
              <a:t>密码</a:t>
            </a:r>
            <a:r>
              <a:rPr lang="en-US" altLang="zh-CN" sz="1400" dirty="0" smtClean="0">
                <a:solidFill>
                  <a:schemeClr val="bg1"/>
                </a:solidFill>
                <a:latin typeface="微软雅黑" panose="020B0503020204020204" pitchFamily="34" charset="-122"/>
                <a:ea typeface="微软雅黑" panose="020B0503020204020204" pitchFamily="34" charset="-122"/>
              </a:rPr>
              <a:t>888888</a:t>
            </a:r>
          </a:p>
        </p:txBody>
      </p:sp>
      <p:sp>
        <p:nvSpPr>
          <p:cNvPr id="6" name="矩形 5"/>
          <p:cNvSpPr/>
          <p:nvPr/>
        </p:nvSpPr>
        <p:spPr>
          <a:xfrm>
            <a:off x="3691814" y="263009"/>
            <a:ext cx="5432769" cy="369332"/>
          </a:xfrm>
          <a:prstGeom prst="rect">
            <a:avLst/>
          </a:prstGeom>
        </p:spPr>
        <p:txBody>
          <a:bodyPr wrap="none">
            <a:spAutoFit/>
          </a:bodyPr>
          <a:lstStyle/>
          <a:p>
            <a:r>
              <a:rPr lang="en-US" altLang="zh-CN" dirty="0" smtClean="0">
                <a:hlinkClick r:id="rId4"/>
              </a:rPr>
              <a:t>http://www.myhkdoc.com/AMK/DoctorWeb/index.php</a:t>
            </a:r>
            <a:r>
              <a:rPr lang="en-US" altLang="zh-CN" dirty="0" smtClean="0"/>
              <a:t> </a:t>
            </a:r>
            <a:endParaRPr lang="zh-CN" altLang="en-US" dirty="0"/>
          </a:p>
        </p:txBody>
      </p:sp>
      <p:pic>
        <p:nvPicPr>
          <p:cNvPr id="50178" name="Picture 2"/>
          <p:cNvPicPr>
            <a:picLocks noChangeAspect="1" noChangeArrowheads="1"/>
          </p:cNvPicPr>
          <p:nvPr/>
        </p:nvPicPr>
        <p:blipFill>
          <a:blip r:embed="rId5"/>
          <a:srcRect/>
          <a:stretch>
            <a:fillRect/>
          </a:stretch>
        </p:blipFill>
        <p:spPr bwMode="auto">
          <a:xfrm>
            <a:off x="4233863" y="685800"/>
            <a:ext cx="2821351" cy="2838450"/>
          </a:xfrm>
          <a:prstGeom prst="rect">
            <a:avLst/>
          </a:prstGeom>
          <a:noFill/>
          <a:ln w="9525">
            <a:noFill/>
            <a:miter lim="800000"/>
            <a:headEnd/>
            <a:tailEnd/>
          </a:ln>
          <a:effectLst/>
        </p:spPr>
      </p:pic>
      <p:pic>
        <p:nvPicPr>
          <p:cNvPr id="50179" name="Picture 3"/>
          <p:cNvPicPr>
            <a:picLocks noChangeAspect="1" noChangeArrowheads="1"/>
          </p:cNvPicPr>
          <p:nvPr/>
        </p:nvPicPr>
        <p:blipFill>
          <a:blip r:embed="rId6" cstate="print"/>
          <a:srcRect/>
          <a:stretch>
            <a:fillRect/>
          </a:stretch>
        </p:blipFill>
        <p:spPr bwMode="auto">
          <a:xfrm>
            <a:off x="8982174" y="1552575"/>
            <a:ext cx="2535138" cy="4506912"/>
          </a:xfrm>
          <a:prstGeom prst="rect">
            <a:avLst/>
          </a:prstGeom>
          <a:noFill/>
          <a:ln w="9525">
            <a:noFill/>
            <a:miter lim="800000"/>
            <a:headEnd/>
            <a:tailEnd/>
          </a:ln>
          <a:effectLst/>
        </p:spPr>
      </p:pic>
      <p:pic>
        <p:nvPicPr>
          <p:cNvPr id="50180" name="Picture 4"/>
          <p:cNvPicPr>
            <a:picLocks noChangeAspect="1" noChangeArrowheads="1"/>
          </p:cNvPicPr>
          <p:nvPr/>
        </p:nvPicPr>
        <p:blipFill>
          <a:blip r:embed="rId7"/>
          <a:srcRect/>
          <a:stretch>
            <a:fillRect/>
          </a:stretch>
        </p:blipFill>
        <p:spPr bwMode="auto">
          <a:xfrm>
            <a:off x="4305300" y="3157538"/>
            <a:ext cx="3067050" cy="3038475"/>
          </a:xfrm>
          <a:prstGeom prst="rect">
            <a:avLst/>
          </a:prstGeom>
          <a:noFill/>
          <a:ln w="9525">
            <a:noFill/>
            <a:miter lim="800000"/>
            <a:headEnd/>
            <a:tailEnd/>
          </a:ln>
          <a:effectLst/>
        </p:spPr>
      </p:pic>
      <p:sp>
        <p:nvSpPr>
          <p:cNvPr id="10" name="TextBox 9"/>
          <p:cNvSpPr txBox="1"/>
          <p:nvPr/>
        </p:nvSpPr>
        <p:spPr>
          <a:xfrm>
            <a:off x="4562475" y="6372225"/>
            <a:ext cx="1338828" cy="369332"/>
          </a:xfrm>
          <a:prstGeom prst="rect">
            <a:avLst/>
          </a:prstGeom>
          <a:noFill/>
        </p:spPr>
        <p:txBody>
          <a:bodyPr wrap="none" rtlCol="0">
            <a:spAutoFit/>
          </a:bodyPr>
          <a:lstStyle/>
          <a:p>
            <a:r>
              <a:rPr lang="zh-CN" altLang="en-US" dirty="0" smtClean="0"/>
              <a:t>微信不可用</a:t>
            </a:r>
            <a:endParaRPr lang="zh-CN" alt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smtClean="0"/>
              <a:t>目录与内容</a:t>
            </a:r>
            <a:endParaRPr lang="zh-CN" altLang="en-US" dirty="0"/>
          </a:p>
        </p:txBody>
      </p:sp>
      <p:sp>
        <p:nvSpPr>
          <p:cNvPr id="3" name="文本占位符 2"/>
          <p:cNvSpPr>
            <a:spLocks noGrp="1"/>
          </p:cNvSpPr>
          <p:nvPr>
            <p:ph type="body" sz="quarter" idx="10"/>
          </p:nvPr>
        </p:nvSpPr>
        <p:spPr/>
        <p:txBody>
          <a:bodyPr/>
          <a:lstStyle/>
          <a:p>
            <a:endParaRPr lang="zh-CN" altLang="en-US" dirty="0">
              <a:solidFill>
                <a:schemeClr val="tx1">
                  <a:lumMod val="75000"/>
                  <a:lumOff val="25000"/>
                </a:schemeClr>
              </a:solidFill>
            </a:endParaRPr>
          </a:p>
        </p:txBody>
      </p:sp>
      <p:sp>
        <p:nvSpPr>
          <p:cNvPr id="4" name="矩形 3"/>
          <p:cNvSpPr/>
          <p:nvPr/>
        </p:nvSpPr>
        <p:spPr>
          <a:xfrm>
            <a:off x="1092200" y="1390023"/>
            <a:ext cx="2819400" cy="5010150"/>
          </a:xfrm>
          <a:prstGeom prst="rect">
            <a:avLst/>
          </a:prstGeom>
          <a:solidFill>
            <a:srgbClr val="AA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4216400" y="4285623"/>
            <a:ext cx="7029450" cy="2114550"/>
          </a:xfrm>
          <a:prstGeom prst="rect">
            <a:avLst/>
          </a:prstGeom>
          <a:solidFill>
            <a:srgbClr val="1BA1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4216400" y="1390023"/>
            <a:ext cx="3276600" cy="2552700"/>
          </a:xfrm>
          <a:prstGeom prst="rect">
            <a:avLst/>
          </a:prstGeom>
          <a:solidFill>
            <a:srgbClr val="FA68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7797800" y="1390023"/>
            <a:ext cx="3448050" cy="2552700"/>
          </a:xfrm>
          <a:prstGeom prst="rect">
            <a:avLst/>
          </a:prstGeom>
          <a:solidFill>
            <a:srgbClr val="60A9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接连接符 7"/>
          <p:cNvCxnSpPr/>
          <p:nvPr/>
        </p:nvCxnSpPr>
        <p:spPr>
          <a:xfrm>
            <a:off x="1092200" y="2342523"/>
            <a:ext cx="28194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1590676" y="1628805"/>
            <a:ext cx="2171700" cy="461665"/>
          </a:xfrm>
          <a:prstGeom prst="rect">
            <a:avLst/>
          </a:prstGeom>
          <a:noFill/>
        </p:spPr>
        <p:txBody>
          <a:bodyPr wrap="square" rtlCol="0">
            <a:spAutoFit/>
          </a:bodyPr>
          <a:lstStyle/>
          <a:p>
            <a:r>
              <a:rPr lang="zh-CN" altLang="en-US" sz="2400" dirty="0" smtClean="0">
                <a:solidFill>
                  <a:schemeClr val="bg1"/>
                </a:solidFill>
              </a:rPr>
              <a:t>系统架构</a:t>
            </a:r>
            <a:endParaRPr lang="zh-CN" altLang="en-US" sz="2400" dirty="0">
              <a:solidFill>
                <a:schemeClr val="bg1"/>
              </a:solidFill>
            </a:endParaRPr>
          </a:p>
        </p:txBody>
      </p:sp>
      <p:cxnSp>
        <p:nvCxnSpPr>
          <p:cNvPr id="10" name="直接连接符 9"/>
          <p:cNvCxnSpPr/>
          <p:nvPr/>
        </p:nvCxnSpPr>
        <p:spPr>
          <a:xfrm>
            <a:off x="5181600" y="1381155"/>
            <a:ext cx="0" cy="256156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8686800" y="1381155"/>
            <a:ext cx="0" cy="256156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4367213" y="2154104"/>
            <a:ext cx="509588" cy="1015663"/>
          </a:xfrm>
          <a:prstGeom prst="rect">
            <a:avLst/>
          </a:prstGeom>
          <a:noFill/>
        </p:spPr>
        <p:txBody>
          <a:bodyPr wrap="square" rtlCol="0">
            <a:spAutoFit/>
          </a:bodyPr>
          <a:lstStyle/>
          <a:p>
            <a:r>
              <a:rPr lang="zh-CN" altLang="en-US" sz="2000" dirty="0" smtClean="0">
                <a:solidFill>
                  <a:schemeClr val="bg1"/>
                </a:solidFill>
              </a:rPr>
              <a:t>客户端</a:t>
            </a:r>
            <a:endParaRPr lang="zh-CN" altLang="en-US" sz="2000" dirty="0">
              <a:solidFill>
                <a:schemeClr val="bg1"/>
              </a:solidFill>
            </a:endParaRPr>
          </a:p>
        </p:txBody>
      </p:sp>
      <p:sp>
        <p:nvSpPr>
          <p:cNvPr id="13" name="文本框 12"/>
          <p:cNvSpPr txBox="1"/>
          <p:nvPr/>
        </p:nvSpPr>
        <p:spPr>
          <a:xfrm>
            <a:off x="7939090" y="2154107"/>
            <a:ext cx="471486" cy="1015663"/>
          </a:xfrm>
          <a:prstGeom prst="rect">
            <a:avLst/>
          </a:prstGeom>
          <a:noFill/>
        </p:spPr>
        <p:txBody>
          <a:bodyPr wrap="square" rtlCol="0">
            <a:spAutoFit/>
          </a:bodyPr>
          <a:lstStyle/>
          <a:p>
            <a:r>
              <a:rPr lang="zh-CN" altLang="en-US" sz="2000" dirty="0" smtClean="0">
                <a:solidFill>
                  <a:schemeClr val="bg1"/>
                </a:solidFill>
              </a:rPr>
              <a:t>医生端</a:t>
            </a:r>
            <a:endParaRPr lang="zh-CN" altLang="en-US" sz="2000" dirty="0">
              <a:solidFill>
                <a:schemeClr val="bg1"/>
              </a:solidFill>
            </a:endParaRPr>
          </a:p>
        </p:txBody>
      </p:sp>
      <p:sp>
        <p:nvSpPr>
          <p:cNvPr id="14" name="文本框 13"/>
          <p:cNvSpPr txBox="1"/>
          <p:nvPr/>
        </p:nvSpPr>
        <p:spPr>
          <a:xfrm>
            <a:off x="10531476" y="4835065"/>
            <a:ext cx="412750" cy="1323439"/>
          </a:xfrm>
          <a:prstGeom prst="rect">
            <a:avLst/>
          </a:prstGeom>
          <a:noFill/>
        </p:spPr>
        <p:txBody>
          <a:bodyPr wrap="square" rtlCol="0">
            <a:spAutoFit/>
          </a:bodyPr>
          <a:lstStyle/>
          <a:p>
            <a:r>
              <a:rPr lang="zh-CN" altLang="en-US" sz="2000" dirty="0" smtClean="0">
                <a:solidFill>
                  <a:schemeClr val="bg1"/>
                </a:solidFill>
              </a:rPr>
              <a:t>管理后台</a:t>
            </a:r>
            <a:endParaRPr lang="zh-CN" altLang="en-US" sz="2000" dirty="0">
              <a:solidFill>
                <a:schemeClr val="bg1"/>
              </a:solidFill>
            </a:endParaRPr>
          </a:p>
        </p:txBody>
      </p:sp>
      <p:cxnSp>
        <p:nvCxnSpPr>
          <p:cNvPr id="15" name="直接连接符 14"/>
          <p:cNvCxnSpPr/>
          <p:nvPr/>
        </p:nvCxnSpPr>
        <p:spPr>
          <a:xfrm>
            <a:off x="10377489" y="4062113"/>
            <a:ext cx="0" cy="256156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6" name="矩形 15"/>
          <p:cNvSpPr/>
          <p:nvPr/>
        </p:nvSpPr>
        <p:spPr>
          <a:xfrm>
            <a:off x="1640281" y="2604759"/>
            <a:ext cx="1937546" cy="2069797"/>
          </a:xfrm>
          <a:prstGeom prst="rect">
            <a:avLst/>
          </a:prstGeom>
          <a:noFill/>
        </p:spPr>
        <p:txBody>
          <a:bodyPr wrap="square" lIns="68580" tIns="34290" rIns="68580" bIns="34290">
            <a:spAutoFit/>
          </a:bodyPr>
          <a:lstStyle/>
          <a:p>
            <a:pPr lvl="0">
              <a:lnSpc>
                <a:spcPct val="130000"/>
              </a:lnSpc>
            </a:pPr>
            <a:r>
              <a:rPr lang="zh-CN" altLang="en-US" sz="2000" dirty="0" smtClean="0">
                <a:solidFill>
                  <a:schemeClr val="bg1"/>
                </a:solidFill>
                <a:latin typeface="微软雅黑" panose="020B0503020204020204" pitchFamily="34" charset="-122"/>
                <a:ea typeface="微软雅黑" panose="020B0503020204020204" pitchFamily="34" charset="-122"/>
              </a:rPr>
              <a:t>这一部分笼统介绍整个系统框架，各个部分的功能与面向的使用人群</a:t>
            </a:r>
            <a:endParaRPr lang="en-US" altLang="zh-CN" sz="2000" dirty="0">
              <a:solidFill>
                <a:schemeClr val="bg1"/>
              </a:solidFill>
              <a:latin typeface="微软雅黑" panose="020B0503020204020204" pitchFamily="34" charset="-122"/>
              <a:ea typeface="微软雅黑" panose="020B0503020204020204" pitchFamily="34" charset="-122"/>
            </a:endParaRPr>
          </a:p>
        </p:txBody>
      </p:sp>
      <p:sp>
        <p:nvSpPr>
          <p:cNvPr id="17" name="矩形 16"/>
          <p:cNvSpPr/>
          <p:nvPr/>
        </p:nvSpPr>
        <p:spPr>
          <a:xfrm>
            <a:off x="5429248" y="1507006"/>
            <a:ext cx="1937546" cy="1269578"/>
          </a:xfrm>
          <a:prstGeom prst="rect">
            <a:avLst/>
          </a:prstGeom>
          <a:noFill/>
        </p:spPr>
        <p:txBody>
          <a:bodyPr wrap="square" lIns="68580" tIns="34290" rIns="68580" bIns="34290">
            <a:spAutoFit/>
          </a:bodyPr>
          <a:lstStyle/>
          <a:p>
            <a:pPr lvl="0">
              <a:lnSpc>
                <a:spcPct val="130000"/>
              </a:lnSpc>
            </a:pPr>
            <a:r>
              <a:rPr lang="zh-CN" altLang="en-US" sz="2000" dirty="0" smtClean="0">
                <a:solidFill>
                  <a:schemeClr val="bg1"/>
                </a:solidFill>
                <a:latin typeface="微软雅黑" panose="020B0503020204020204" pitchFamily="34" charset="-122"/>
                <a:ea typeface="微软雅黑" panose="020B0503020204020204" pitchFamily="34" charset="-122"/>
              </a:rPr>
              <a:t>这一部分主要介绍客户端的各个功能</a:t>
            </a:r>
            <a:endParaRPr lang="en-US" altLang="zh-CN" sz="2000" dirty="0">
              <a:solidFill>
                <a:schemeClr val="bg1"/>
              </a:solidFill>
              <a:latin typeface="微软雅黑" panose="020B0503020204020204" pitchFamily="34" charset="-122"/>
              <a:ea typeface="微软雅黑" panose="020B0503020204020204" pitchFamily="34" charset="-122"/>
            </a:endParaRPr>
          </a:p>
        </p:txBody>
      </p:sp>
      <p:sp>
        <p:nvSpPr>
          <p:cNvPr id="18" name="矩形 17"/>
          <p:cNvSpPr/>
          <p:nvPr/>
        </p:nvSpPr>
        <p:spPr>
          <a:xfrm>
            <a:off x="9060653" y="1507006"/>
            <a:ext cx="1937546" cy="1269578"/>
          </a:xfrm>
          <a:prstGeom prst="rect">
            <a:avLst/>
          </a:prstGeom>
          <a:noFill/>
        </p:spPr>
        <p:txBody>
          <a:bodyPr wrap="square" lIns="68580" tIns="34290" rIns="68580" bIns="34290">
            <a:spAutoFit/>
          </a:bodyPr>
          <a:lstStyle/>
          <a:p>
            <a:pPr lvl="0">
              <a:lnSpc>
                <a:spcPct val="130000"/>
              </a:lnSpc>
            </a:pPr>
            <a:r>
              <a:rPr lang="zh-CN" altLang="en-US" sz="2000" dirty="0" smtClean="0">
                <a:solidFill>
                  <a:schemeClr val="bg1"/>
                </a:solidFill>
                <a:latin typeface="微软雅黑" panose="020B0503020204020204" pitchFamily="34" charset="-122"/>
                <a:ea typeface="微软雅黑" panose="020B0503020204020204" pitchFamily="34" charset="-122"/>
              </a:rPr>
              <a:t>这一部分主要是对医生端的功能进行解析</a:t>
            </a:r>
            <a:endParaRPr lang="en-US" altLang="zh-CN" sz="2000" dirty="0">
              <a:solidFill>
                <a:schemeClr val="bg1"/>
              </a:solidFill>
              <a:latin typeface="微软雅黑" panose="020B0503020204020204" pitchFamily="34" charset="-122"/>
              <a:ea typeface="微软雅黑" panose="020B0503020204020204" pitchFamily="34" charset="-122"/>
            </a:endParaRPr>
          </a:p>
        </p:txBody>
      </p:sp>
      <p:sp>
        <p:nvSpPr>
          <p:cNvPr id="19" name="矩形 18"/>
          <p:cNvSpPr/>
          <p:nvPr/>
        </p:nvSpPr>
        <p:spPr>
          <a:xfrm>
            <a:off x="6212679" y="4857472"/>
            <a:ext cx="3860010" cy="869469"/>
          </a:xfrm>
          <a:prstGeom prst="rect">
            <a:avLst/>
          </a:prstGeom>
          <a:noFill/>
        </p:spPr>
        <p:txBody>
          <a:bodyPr wrap="square" lIns="68580" tIns="34290" rIns="68580" bIns="34290">
            <a:spAutoFit/>
          </a:bodyPr>
          <a:lstStyle/>
          <a:p>
            <a:pPr lvl="0">
              <a:lnSpc>
                <a:spcPct val="130000"/>
              </a:lnSpc>
            </a:pPr>
            <a:r>
              <a:rPr lang="zh-CN" altLang="en-US" sz="2000" dirty="0" smtClean="0">
                <a:solidFill>
                  <a:schemeClr val="bg1"/>
                </a:solidFill>
                <a:latin typeface="微软雅黑" panose="020B0503020204020204" pitchFamily="34" charset="-122"/>
                <a:ea typeface="微软雅黑" panose="020B0503020204020204" pitchFamily="34" charset="-122"/>
              </a:rPr>
              <a:t>这部分主要着重于对整个系统的管理后台进行介绍</a:t>
            </a:r>
            <a:endParaRPr lang="en-US" altLang="zh-CN" sz="200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xmlns="" val="3602722155"/>
      </p:ext>
    </p:extLst>
  </p:cSld>
  <p:clrMapOvr>
    <a:masterClrMapping/>
  </p:clrMapOvr>
  <p:transition spd="slow">
    <p:push dir="u"/>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zh-CN" altLang="en-US" dirty="0" smtClean="0"/>
              <a:t>医生端</a:t>
            </a:r>
            <a:endParaRPr lang="zh-CN" altLang="en-US" dirty="0"/>
          </a:p>
        </p:txBody>
      </p:sp>
      <p:sp>
        <p:nvSpPr>
          <p:cNvPr id="3" name="文本占位符 2"/>
          <p:cNvSpPr>
            <a:spLocks noGrp="1"/>
          </p:cNvSpPr>
          <p:nvPr>
            <p:ph type="body" sz="quarter" idx="12"/>
          </p:nvPr>
        </p:nvSpPr>
        <p:spPr/>
        <p:txBody>
          <a:bodyPr/>
          <a:lstStyle/>
          <a:p>
            <a:r>
              <a:rPr lang="zh-CN" altLang="en-US" dirty="0" smtClean="0"/>
              <a:t>视频会诊中心</a:t>
            </a:r>
            <a:endParaRPr lang="zh-CN" altLang="en-US" dirty="0"/>
          </a:p>
        </p:txBody>
      </p:sp>
      <p:sp>
        <p:nvSpPr>
          <p:cNvPr id="5" name="矩形 4"/>
          <p:cNvSpPr/>
          <p:nvPr/>
        </p:nvSpPr>
        <p:spPr>
          <a:xfrm>
            <a:off x="323850" y="2751789"/>
            <a:ext cx="2603500" cy="932547"/>
          </a:xfrm>
          <a:prstGeom prst="rect">
            <a:avLst/>
          </a:prstGeom>
          <a:effectLst/>
        </p:spPr>
        <p:txBody>
          <a:bodyPr wrap="square" lIns="91424" tIns="45712" rIns="91424" bIns="45712">
            <a:spAutoFit/>
          </a:bodyPr>
          <a:lstStyle/>
          <a:p>
            <a:pPr marL="171418" indent="-171418">
              <a:lnSpc>
                <a:spcPct val="130000"/>
              </a:lnSpc>
              <a:spcBef>
                <a:spcPts val="600"/>
              </a:spcBef>
              <a:buFont typeface="Arial" panose="020B0604020202020204" pitchFamily="34" charset="0"/>
              <a:buChar char="•"/>
            </a:pPr>
            <a:r>
              <a:rPr lang="zh-CN" altLang="en-US" sz="1400" dirty="0" smtClean="0">
                <a:solidFill>
                  <a:schemeClr val="bg1"/>
                </a:solidFill>
                <a:latin typeface="微软雅黑" panose="020B0503020204020204" pitchFamily="34" charset="-122"/>
                <a:ea typeface="微软雅黑" panose="020B0503020204020204" pitchFamily="34" charset="-122"/>
              </a:rPr>
              <a:t>医生可以在首页快速查看最近的预约会诊名单，立刻为客户进行服务</a:t>
            </a:r>
            <a:endParaRPr lang="en-US" altLang="zh-CN" sz="1400" dirty="0">
              <a:solidFill>
                <a:schemeClr val="bg1"/>
              </a:solidFill>
              <a:latin typeface="微软雅黑" panose="020B0503020204020204" pitchFamily="34" charset="-122"/>
              <a:ea typeface="微软雅黑" panose="020B0503020204020204" pitchFamily="34" charset="-122"/>
            </a:endParaRPr>
          </a:p>
        </p:txBody>
      </p:sp>
      <p:sp>
        <p:nvSpPr>
          <p:cNvPr id="6" name="矩形 5"/>
          <p:cNvSpPr/>
          <p:nvPr/>
        </p:nvSpPr>
        <p:spPr>
          <a:xfrm>
            <a:off x="3691814" y="263009"/>
            <a:ext cx="5882957" cy="369332"/>
          </a:xfrm>
          <a:prstGeom prst="rect">
            <a:avLst/>
          </a:prstGeom>
        </p:spPr>
        <p:txBody>
          <a:bodyPr wrap="none">
            <a:spAutoFit/>
          </a:bodyPr>
          <a:lstStyle/>
          <a:p>
            <a:r>
              <a:rPr lang="en-US" altLang="zh-CN" dirty="0" smtClean="0">
                <a:hlinkClick r:id="rId2"/>
              </a:rPr>
              <a:t>http://www.myhkdoc.com/AMK/DoctorWeb/videochat.php</a:t>
            </a:r>
            <a:r>
              <a:rPr lang="en-US" altLang="zh-CN" dirty="0" smtClean="0"/>
              <a:t> </a:t>
            </a:r>
            <a:endParaRPr lang="zh-CN" altLang="en-US" dirty="0"/>
          </a:p>
        </p:txBody>
      </p:sp>
      <p:pic>
        <p:nvPicPr>
          <p:cNvPr id="51202" name="Picture 2"/>
          <p:cNvPicPr>
            <a:picLocks noChangeAspect="1" noChangeArrowheads="1"/>
          </p:cNvPicPr>
          <p:nvPr/>
        </p:nvPicPr>
        <p:blipFill>
          <a:blip r:embed="rId3" cstate="print"/>
          <a:srcRect/>
          <a:stretch>
            <a:fillRect/>
          </a:stretch>
        </p:blipFill>
        <p:spPr bwMode="auto">
          <a:xfrm>
            <a:off x="3752849" y="839610"/>
            <a:ext cx="2935287" cy="5218289"/>
          </a:xfrm>
          <a:prstGeom prst="rect">
            <a:avLst/>
          </a:prstGeom>
          <a:noFill/>
          <a:ln w="9525">
            <a:noFill/>
            <a:miter lim="800000"/>
            <a:headEnd/>
            <a:tailEnd/>
          </a:ln>
          <a:effectLst/>
        </p:spPr>
      </p:pic>
      <p:pic>
        <p:nvPicPr>
          <p:cNvPr id="51203" name="Picture 3"/>
          <p:cNvPicPr>
            <a:picLocks noChangeAspect="1" noChangeArrowheads="1"/>
          </p:cNvPicPr>
          <p:nvPr/>
        </p:nvPicPr>
        <p:blipFill>
          <a:blip r:embed="rId4" cstate="print"/>
          <a:srcRect/>
          <a:stretch>
            <a:fillRect/>
          </a:stretch>
        </p:blipFill>
        <p:spPr bwMode="auto">
          <a:xfrm>
            <a:off x="7372349" y="1260298"/>
            <a:ext cx="2935287" cy="5218289"/>
          </a:xfrm>
          <a:prstGeom prst="rect">
            <a:avLst/>
          </a:prstGeom>
          <a:noFill/>
          <a:ln w="9525">
            <a:noFill/>
            <a:miter lim="800000"/>
            <a:headEnd/>
            <a:tailEnd/>
          </a:ln>
          <a:effec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zh-CN" altLang="en-US" dirty="0" smtClean="0"/>
              <a:t>医生端</a:t>
            </a:r>
            <a:endParaRPr lang="zh-CN" altLang="en-US" dirty="0"/>
          </a:p>
        </p:txBody>
      </p:sp>
      <p:sp>
        <p:nvSpPr>
          <p:cNvPr id="3" name="文本占位符 2"/>
          <p:cNvSpPr>
            <a:spLocks noGrp="1"/>
          </p:cNvSpPr>
          <p:nvPr>
            <p:ph type="body" sz="quarter" idx="12"/>
          </p:nvPr>
        </p:nvSpPr>
        <p:spPr/>
        <p:txBody>
          <a:bodyPr/>
          <a:lstStyle/>
          <a:p>
            <a:r>
              <a:rPr lang="zh-CN" altLang="en-US" dirty="0" smtClean="0"/>
              <a:t>图文咨询</a:t>
            </a:r>
            <a:endParaRPr lang="zh-CN" altLang="en-US" dirty="0"/>
          </a:p>
        </p:txBody>
      </p:sp>
      <p:sp>
        <p:nvSpPr>
          <p:cNvPr id="5" name="矩形 4"/>
          <p:cNvSpPr/>
          <p:nvPr/>
        </p:nvSpPr>
        <p:spPr>
          <a:xfrm>
            <a:off x="323850" y="2751789"/>
            <a:ext cx="2603500" cy="652470"/>
          </a:xfrm>
          <a:prstGeom prst="rect">
            <a:avLst/>
          </a:prstGeom>
          <a:effectLst/>
        </p:spPr>
        <p:txBody>
          <a:bodyPr wrap="square" lIns="91424" tIns="45712" rIns="91424" bIns="45712">
            <a:spAutoFit/>
          </a:bodyPr>
          <a:lstStyle/>
          <a:p>
            <a:pPr marL="171418" indent="-171418">
              <a:lnSpc>
                <a:spcPct val="130000"/>
              </a:lnSpc>
              <a:spcBef>
                <a:spcPts val="600"/>
              </a:spcBef>
              <a:buFont typeface="Arial" panose="020B0604020202020204" pitchFamily="34" charset="0"/>
              <a:buChar char="•"/>
            </a:pPr>
            <a:r>
              <a:rPr lang="zh-CN" altLang="en-US" sz="1400" dirty="0" smtClean="0">
                <a:solidFill>
                  <a:schemeClr val="bg1"/>
                </a:solidFill>
                <a:latin typeface="微软雅黑" panose="020B0503020204020204" pitchFamily="34" charset="-122"/>
                <a:ea typeface="微软雅黑" panose="020B0503020204020204" pitchFamily="34" charset="-122"/>
              </a:rPr>
              <a:t>医生可以在首页快速进行图文咨询</a:t>
            </a:r>
            <a:endParaRPr lang="en-US" altLang="zh-CN" sz="1400" dirty="0">
              <a:solidFill>
                <a:schemeClr val="bg1"/>
              </a:solidFill>
              <a:latin typeface="微软雅黑" panose="020B0503020204020204" pitchFamily="34" charset="-122"/>
              <a:ea typeface="微软雅黑" panose="020B0503020204020204" pitchFamily="34" charset="-122"/>
            </a:endParaRPr>
          </a:p>
        </p:txBody>
      </p:sp>
      <p:sp>
        <p:nvSpPr>
          <p:cNvPr id="6" name="矩形 5"/>
          <p:cNvSpPr/>
          <p:nvPr/>
        </p:nvSpPr>
        <p:spPr>
          <a:xfrm>
            <a:off x="3691814" y="263009"/>
            <a:ext cx="5882957" cy="369332"/>
          </a:xfrm>
          <a:prstGeom prst="rect">
            <a:avLst/>
          </a:prstGeom>
        </p:spPr>
        <p:txBody>
          <a:bodyPr wrap="none">
            <a:spAutoFit/>
          </a:bodyPr>
          <a:lstStyle/>
          <a:p>
            <a:r>
              <a:rPr lang="en-US" altLang="zh-CN" dirty="0" smtClean="0">
                <a:hlinkClick r:id="rId2"/>
              </a:rPr>
              <a:t>http://www.myhkdoc.com/AMK/DoctorWeb//charchat.php</a:t>
            </a:r>
            <a:r>
              <a:rPr lang="en-US" altLang="zh-CN" dirty="0" smtClean="0"/>
              <a:t> </a:t>
            </a:r>
            <a:endParaRPr lang="zh-CN" altLang="en-US" dirty="0"/>
          </a:p>
        </p:txBody>
      </p:sp>
      <p:pic>
        <p:nvPicPr>
          <p:cNvPr id="52226" name="Picture 2"/>
          <p:cNvPicPr>
            <a:picLocks noChangeAspect="1" noChangeArrowheads="1"/>
          </p:cNvPicPr>
          <p:nvPr/>
        </p:nvPicPr>
        <p:blipFill>
          <a:blip r:embed="rId3"/>
          <a:srcRect/>
          <a:stretch>
            <a:fillRect/>
          </a:stretch>
        </p:blipFill>
        <p:spPr bwMode="auto">
          <a:xfrm>
            <a:off x="4227085" y="1028700"/>
            <a:ext cx="4888339" cy="3995738"/>
          </a:xfrm>
          <a:prstGeom prst="rect">
            <a:avLst/>
          </a:prstGeom>
          <a:noFill/>
          <a:ln w="9525">
            <a:noFill/>
            <a:miter lim="800000"/>
            <a:headEnd/>
            <a:tailEnd/>
          </a:ln>
          <a:effec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zh-CN" altLang="en-US" dirty="0" smtClean="0"/>
              <a:t>医生端</a:t>
            </a:r>
            <a:endParaRPr lang="zh-CN" altLang="en-US" dirty="0"/>
          </a:p>
        </p:txBody>
      </p:sp>
      <p:sp>
        <p:nvSpPr>
          <p:cNvPr id="3" name="文本占位符 2"/>
          <p:cNvSpPr>
            <a:spLocks noGrp="1"/>
          </p:cNvSpPr>
          <p:nvPr>
            <p:ph type="body" sz="quarter" idx="12"/>
          </p:nvPr>
        </p:nvSpPr>
        <p:spPr/>
        <p:txBody>
          <a:bodyPr/>
          <a:lstStyle/>
          <a:p>
            <a:r>
              <a:rPr lang="zh-CN" altLang="en-US" dirty="0" smtClean="0"/>
              <a:t>订单管理中心</a:t>
            </a:r>
            <a:endParaRPr lang="zh-CN" altLang="en-US" dirty="0"/>
          </a:p>
        </p:txBody>
      </p:sp>
      <p:sp>
        <p:nvSpPr>
          <p:cNvPr id="5" name="矩形 4"/>
          <p:cNvSpPr/>
          <p:nvPr/>
        </p:nvSpPr>
        <p:spPr>
          <a:xfrm>
            <a:off x="323850" y="2751789"/>
            <a:ext cx="2603500" cy="345078"/>
          </a:xfrm>
          <a:prstGeom prst="rect">
            <a:avLst/>
          </a:prstGeom>
          <a:effectLst/>
        </p:spPr>
        <p:txBody>
          <a:bodyPr wrap="square" lIns="91424" tIns="45712" rIns="91424" bIns="45712">
            <a:spAutoFit/>
          </a:bodyPr>
          <a:lstStyle/>
          <a:p>
            <a:pPr marL="171418" indent="-171418">
              <a:lnSpc>
                <a:spcPct val="130000"/>
              </a:lnSpc>
              <a:spcBef>
                <a:spcPts val="600"/>
              </a:spcBef>
              <a:buFont typeface="Arial" panose="020B0604020202020204" pitchFamily="34" charset="0"/>
              <a:buChar char="•"/>
            </a:pPr>
            <a:r>
              <a:rPr lang="zh-CN" altLang="en-US" sz="1400" dirty="0" smtClean="0">
                <a:solidFill>
                  <a:schemeClr val="bg1"/>
                </a:solidFill>
                <a:latin typeface="微软雅黑" panose="020B0503020204020204" pitchFamily="34" charset="-122"/>
                <a:ea typeface="微软雅黑" panose="020B0503020204020204" pitchFamily="34" charset="-122"/>
              </a:rPr>
              <a:t>查看订单并且回复评论</a:t>
            </a:r>
            <a:endParaRPr lang="en-US" altLang="zh-CN" sz="1400" dirty="0">
              <a:solidFill>
                <a:schemeClr val="bg1"/>
              </a:solidFill>
              <a:latin typeface="微软雅黑" panose="020B0503020204020204" pitchFamily="34" charset="-122"/>
              <a:ea typeface="微软雅黑" panose="020B0503020204020204" pitchFamily="34" charset="-122"/>
            </a:endParaRPr>
          </a:p>
        </p:txBody>
      </p:sp>
      <p:sp>
        <p:nvSpPr>
          <p:cNvPr id="6" name="矩形 5"/>
          <p:cNvSpPr/>
          <p:nvPr/>
        </p:nvSpPr>
        <p:spPr>
          <a:xfrm>
            <a:off x="3691814" y="263009"/>
            <a:ext cx="6915739" cy="369332"/>
          </a:xfrm>
          <a:prstGeom prst="rect">
            <a:avLst/>
          </a:prstGeom>
        </p:spPr>
        <p:txBody>
          <a:bodyPr wrap="none">
            <a:spAutoFit/>
          </a:bodyPr>
          <a:lstStyle/>
          <a:p>
            <a:r>
              <a:rPr lang="en-US" altLang="zh-CN" dirty="0" smtClean="0">
                <a:hlinkClick r:id="rId2"/>
              </a:rPr>
              <a:t>http://www.myhkdoc.com/AMK/DoctorWeb/Order/ordercomment.php</a:t>
            </a:r>
            <a:r>
              <a:rPr lang="en-US" altLang="zh-CN" dirty="0" smtClean="0"/>
              <a:t> </a:t>
            </a:r>
            <a:endParaRPr lang="zh-CN" altLang="en-US" dirty="0"/>
          </a:p>
        </p:txBody>
      </p:sp>
      <p:pic>
        <p:nvPicPr>
          <p:cNvPr id="53250" name="Picture 2"/>
          <p:cNvPicPr>
            <a:picLocks noChangeAspect="1" noChangeArrowheads="1"/>
          </p:cNvPicPr>
          <p:nvPr/>
        </p:nvPicPr>
        <p:blipFill>
          <a:blip r:embed="rId3"/>
          <a:srcRect/>
          <a:stretch>
            <a:fillRect/>
          </a:stretch>
        </p:blipFill>
        <p:spPr bwMode="auto">
          <a:xfrm>
            <a:off x="3733800" y="833723"/>
            <a:ext cx="4167188" cy="2600040"/>
          </a:xfrm>
          <a:prstGeom prst="rect">
            <a:avLst/>
          </a:prstGeom>
          <a:noFill/>
          <a:ln w="9525">
            <a:noFill/>
            <a:miter lim="800000"/>
            <a:headEnd/>
            <a:tailEnd/>
          </a:ln>
          <a:effectLst/>
        </p:spPr>
      </p:pic>
      <p:pic>
        <p:nvPicPr>
          <p:cNvPr id="53251" name="Picture 3"/>
          <p:cNvPicPr>
            <a:picLocks noChangeAspect="1" noChangeArrowheads="1"/>
          </p:cNvPicPr>
          <p:nvPr/>
        </p:nvPicPr>
        <p:blipFill>
          <a:blip r:embed="rId4"/>
          <a:srcRect/>
          <a:stretch>
            <a:fillRect/>
          </a:stretch>
        </p:blipFill>
        <p:spPr bwMode="auto">
          <a:xfrm>
            <a:off x="7086598" y="3419475"/>
            <a:ext cx="4762501" cy="3119438"/>
          </a:xfrm>
          <a:prstGeom prst="rect">
            <a:avLst/>
          </a:prstGeom>
          <a:noFill/>
          <a:ln w="9525">
            <a:noFill/>
            <a:miter lim="800000"/>
            <a:headEnd/>
            <a:tailEnd/>
          </a:ln>
          <a:effec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zh-CN" altLang="en-US" dirty="0" smtClean="0"/>
              <a:t>医生端</a:t>
            </a:r>
            <a:endParaRPr lang="zh-CN" altLang="en-US" dirty="0"/>
          </a:p>
        </p:txBody>
      </p:sp>
      <p:sp>
        <p:nvSpPr>
          <p:cNvPr id="3" name="文本占位符 2"/>
          <p:cNvSpPr>
            <a:spLocks noGrp="1"/>
          </p:cNvSpPr>
          <p:nvPr>
            <p:ph type="body" sz="quarter" idx="12"/>
          </p:nvPr>
        </p:nvSpPr>
        <p:spPr/>
        <p:txBody>
          <a:bodyPr/>
          <a:lstStyle/>
          <a:p>
            <a:r>
              <a:rPr lang="zh-CN" altLang="en-US" dirty="0" smtClean="0"/>
              <a:t>统计与报表</a:t>
            </a:r>
            <a:endParaRPr lang="zh-CN" altLang="en-US" dirty="0"/>
          </a:p>
        </p:txBody>
      </p:sp>
      <p:sp>
        <p:nvSpPr>
          <p:cNvPr id="5" name="矩形 4"/>
          <p:cNvSpPr/>
          <p:nvPr/>
        </p:nvSpPr>
        <p:spPr>
          <a:xfrm>
            <a:off x="323850" y="2751789"/>
            <a:ext cx="2603500" cy="652470"/>
          </a:xfrm>
          <a:prstGeom prst="rect">
            <a:avLst/>
          </a:prstGeom>
          <a:effectLst/>
        </p:spPr>
        <p:txBody>
          <a:bodyPr wrap="square" lIns="91424" tIns="45712" rIns="91424" bIns="45712">
            <a:spAutoFit/>
          </a:bodyPr>
          <a:lstStyle/>
          <a:p>
            <a:pPr marL="171418" indent="-171418">
              <a:lnSpc>
                <a:spcPct val="130000"/>
              </a:lnSpc>
              <a:spcBef>
                <a:spcPts val="600"/>
              </a:spcBef>
              <a:buFont typeface="Arial" panose="020B0604020202020204" pitchFamily="34" charset="0"/>
              <a:buChar char="•"/>
            </a:pPr>
            <a:r>
              <a:rPr lang="zh-CN" altLang="en-US" sz="1400" dirty="0" smtClean="0">
                <a:solidFill>
                  <a:schemeClr val="bg1"/>
                </a:solidFill>
                <a:latin typeface="微软雅黑" panose="020B0503020204020204" pitchFamily="34" charset="-122"/>
                <a:ea typeface="微软雅黑" panose="020B0503020204020204" pitchFamily="34" charset="-122"/>
              </a:rPr>
              <a:t>查看医生的订单处理数量和收入</a:t>
            </a:r>
            <a:endParaRPr lang="en-US" altLang="zh-CN" sz="1400" dirty="0">
              <a:solidFill>
                <a:schemeClr val="bg1"/>
              </a:solidFill>
              <a:latin typeface="微软雅黑" panose="020B0503020204020204" pitchFamily="34" charset="-122"/>
              <a:ea typeface="微软雅黑" panose="020B0503020204020204" pitchFamily="34" charset="-122"/>
            </a:endParaRPr>
          </a:p>
        </p:txBody>
      </p:sp>
      <p:sp>
        <p:nvSpPr>
          <p:cNvPr id="6" name="矩形 5"/>
          <p:cNvSpPr/>
          <p:nvPr/>
        </p:nvSpPr>
        <p:spPr>
          <a:xfrm>
            <a:off x="3691814" y="263009"/>
            <a:ext cx="5882957" cy="369332"/>
          </a:xfrm>
          <a:prstGeom prst="rect">
            <a:avLst/>
          </a:prstGeom>
        </p:spPr>
        <p:txBody>
          <a:bodyPr wrap="none">
            <a:spAutoFit/>
          </a:bodyPr>
          <a:lstStyle/>
          <a:p>
            <a:r>
              <a:rPr lang="en-US" altLang="zh-CN" dirty="0" smtClean="0">
                <a:hlinkClick r:id="rId2"/>
              </a:rPr>
              <a:t>http://www.myhkdoc.com/AMK/DoctorWeb/videochat.php</a:t>
            </a:r>
            <a:r>
              <a:rPr lang="en-US" altLang="zh-CN" dirty="0" smtClean="0"/>
              <a:t> </a:t>
            </a:r>
            <a:endParaRPr lang="zh-CN" altLang="en-US" dirty="0"/>
          </a:p>
        </p:txBody>
      </p:sp>
      <p:pic>
        <p:nvPicPr>
          <p:cNvPr id="54274" name="Picture 2"/>
          <p:cNvPicPr>
            <a:picLocks noChangeAspect="1" noChangeArrowheads="1"/>
          </p:cNvPicPr>
          <p:nvPr/>
        </p:nvPicPr>
        <p:blipFill>
          <a:blip r:embed="rId3"/>
          <a:srcRect/>
          <a:stretch>
            <a:fillRect/>
          </a:stretch>
        </p:blipFill>
        <p:spPr bwMode="auto">
          <a:xfrm>
            <a:off x="3819846" y="809625"/>
            <a:ext cx="3962079" cy="3055669"/>
          </a:xfrm>
          <a:prstGeom prst="rect">
            <a:avLst/>
          </a:prstGeom>
          <a:noFill/>
          <a:ln w="9525">
            <a:noFill/>
            <a:miter lim="800000"/>
            <a:headEnd/>
            <a:tailEnd/>
          </a:ln>
          <a:effectLst/>
        </p:spPr>
      </p:pic>
      <p:pic>
        <p:nvPicPr>
          <p:cNvPr id="54275" name="Picture 3"/>
          <p:cNvPicPr>
            <a:picLocks noChangeAspect="1" noChangeArrowheads="1"/>
          </p:cNvPicPr>
          <p:nvPr/>
        </p:nvPicPr>
        <p:blipFill>
          <a:blip r:embed="rId4"/>
          <a:srcRect/>
          <a:stretch>
            <a:fillRect/>
          </a:stretch>
        </p:blipFill>
        <p:spPr bwMode="auto">
          <a:xfrm>
            <a:off x="7704202" y="3819525"/>
            <a:ext cx="4144898" cy="2624138"/>
          </a:xfrm>
          <a:prstGeom prst="rect">
            <a:avLst/>
          </a:prstGeom>
          <a:noFill/>
          <a:ln w="9525">
            <a:noFill/>
            <a:miter lim="800000"/>
            <a:headEnd/>
            <a:tailEnd/>
          </a:ln>
          <a:effec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zh-CN" altLang="en-US" dirty="0" smtClean="0"/>
              <a:t>管理平台</a:t>
            </a:r>
            <a:endParaRPr lang="zh-CN" altLang="en-US" dirty="0"/>
          </a:p>
        </p:txBody>
      </p:sp>
      <p:sp>
        <p:nvSpPr>
          <p:cNvPr id="3" name="文本占位符 2"/>
          <p:cNvSpPr>
            <a:spLocks noGrp="1"/>
          </p:cNvSpPr>
          <p:nvPr>
            <p:ph type="body" sz="quarter" idx="12"/>
          </p:nvPr>
        </p:nvSpPr>
        <p:spPr/>
        <p:txBody>
          <a:bodyPr/>
          <a:lstStyle/>
          <a:p>
            <a:r>
              <a:rPr lang="zh-CN" altLang="en-US" dirty="0" smtClean="0"/>
              <a:t>医生管理</a:t>
            </a:r>
            <a:endParaRPr lang="zh-CN" altLang="en-US" dirty="0"/>
          </a:p>
        </p:txBody>
      </p:sp>
      <p:sp>
        <p:nvSpPr>
          <p:cNvPr id="4" name="矩形 3"/>
          <p:cNvSpPr/>
          <p:nvPr/>
        </p:nvSpPr>
        <p:spPr>
          <a:xfrm>
            <a:off x="323850" y="2751789"/>
            <a:ext cx="2603500" cy="2003609"/>
          </a:xfrm>
          <a:prstGeom prst="rect">
            <a:avLst/>
          </a:prstGeom>
          <a:effectLst/>
        </p:spPr>
        <p:txBody>
          <a:bodyPr wrap="square" lIns="91424" tIns="45712" rIns="91424" bIns="45712">
            <a:spAutoFit/>
          </a:bodyPr>
          <a:lstStyle/>
          <a:p>
            <a:pPr marL="171418" indent="-171418">
              <a:lnSpc>
                <a:spcPct val="130000"/>
              </a:lnSpc>
              <a:spcBef>
                <a:spcPts val="600"/>
              </a:spcBef>
              <a:buFont typeface="Arial" panose="020B0604020202020204" pitchFamily="34" charset="0"/>
              <a:buChar char="•"/>
            </a:pPr>
            <a:r>
              <a:rPr lang="zh-CN" altLang="en-US" sz="1400" dirty="0" smtClean="0">
                <a:solidFill>
                  <a:schemeClr val="bg1"/>
                </a:solidFill>
                <a:latin typeface="微软雅黑" panose="020B0503020204020204" pitchFamily="34" charset="-122"/>
                <a:ea typeface="微软雅黑" panose="020B0503020204020204" pitchFamily="34" charset="-122"/>
              </a:rPr>
              <a:t>管理医生</a:t>
            </a:r>
            <a:endParaRPr lang="en-US" altLang="zh-CN" sz="1400" dirty="0" smtClean="0">
              <a:solidFill>
                <a:schemeClr val="bg1"/>
              </a:solidFill>
              <a:latin typeface="微软雅黑" panose="020B0503020204020204" pitchFamily="34" charset="-122"/>
              <a:ea typeface="微软雅黑" panose="020B0503020204020204" pitchFamily="34" charset="-122"/>
            </a:endParaRPr>
          </a:p>
          <a:p>
            <a:pPr marL="171418" indent="-171418">
              <a:lnSpc>
                <a:spcPct val="130000"/>
              </a:lnSpc>
              <a:spcBef>
                <a:spcPts val="600"/>
              </a:spcBef>
              <a:buFont typeface="Arial" panose="020B0604020202020204" pitchFamily="34" charset="0"/>
              <a:buChar char="•"/>
            </a:pPr>
            <a:r>
              <a:rPr lang="zh-CN" altLang="en-US" sz="1400" dirty="0" smtClean="0">
                <a:solidFill>
                  <a:schemeClr val="bg1"/>
                </a:solidFill>
                <a:latin typeface="微软雅黑" panose="020B0503020204020204" pitchFamily="34" charset="-122"/>
                <a:ea typeface="微软雅黑" panose="020B0503020204020204" pitchFamily="34" charset="-122"/>
              </a:rPr>
              <a:t>其他功能请登录管理平台进行访问：</a:t>
            </a:r>
            <a:endParaRPr lang="en-US" altLang="zh-CN" sz="1400" dirty="0" smtClean="0">
              <a:solidFill>
                <a:schemeClr val="bg1"/>
              </a:solidFill>
              <a:latin typeface="微软雅黑" panose="020B0503020204020204" pitchFamily="34" charset="-122"/>
              <a:ea typeface="微软雅黑" panose="020B0503020204020204" pitchFamily="34" charset="-122"/>
            </a:endParaRPr>
          </a:p>
          <a:p>
            <a:pPr marL="171418" indent="-171418">
              <a:lnSpc>
                <a:spcPct val="130000"/>
              </a:lnSpc>
              <a:spcBef>
                <a:spcPts val="600"/>
              </a:spcBef>
              <a:buFont typeface="Arial" panose="020B0604020202020204" pitchFamily="34" charset="0"/>
              <a:buChar char="•"/>
            </a:pPr>
            <a:r>
              <a:rPr lang="en-US" altLang="zh-CN" sz="1400" dirty="0" smtClean="0">
                <a:solidFill>
                  <a:schemeClr val="bg1"/>
                </a:solidFill>
                <a:latin typeface="微软雅黑" panose="020B0503020204020204" pitchFamily="34" charset="-122"/>
                <a:ea typeface="微软雅黑" panose="020B0503020204020204" pitchFamily="34" charset="-122"/>
                <a:hlinkClick r:id="rId2"/>
              </a:rPr>
              <a:t>http://www.myhkdoc.com/AMK/CMS</a:t>
            </a:r>
            <a:endParaRPr lang="en-US" altLang="zh-CN" sz="1400" dirty="0" smtClean="0">
              <a:solidFill>
                <a:schemeClr val="bg1"/>
              </a:solidFill>
              <a:latin typeface="微软雅黑" panose="020B0503020204020204" pitchFamily="34" charset="-122"/>
              <a:ea typeface="微软雅黑" panose="020B0503020204020204" pitchFamily="34" charset="-122"/>
            </a:endParaRPr>
          </a:p>
          <a:p>
            <a:pPr marL="171418" indent="-171418">
              <a:lnSpc>
                <a:spcPct val="130000"/>
              </a:lnSpc>
              <a:spcBef>
                <a:spcPts val="600"/>
              </a:spcBef>
              <a:buFont typeface="Arial" panose="020B0604020202020204" pitchFamily="34" charset="0"/>
              <a:buChar char="•"/>
            </a:pPr>
            <a:r>
              <a:rPr lang="zh-CN" altLang="en-US" sz="1400" dirty="0" smtClean="0">
                <a:solidFill>
                  <a:schemeClr val="bg1"/>
                </a:solidFill>
                <a:latin typeface="微软雅黑" panose="020B0503020204020204" pitchFamily="34" charset="-122"/>
                <a:ea typeface="微软雅黑" panose="020B0503020204020204" pitchFamily="34" charset="-122"/>
              </a:rPr>
              <a:t>账号</a:t>
            </a:r>
            <a:r>
              <a:rPr lang="en-US" altLang="zh-CN" sz="1400" dirty="0" smtClean="0">
                <a:solidFill>
                  <a:schemeClr val="bg1"/>
                </a:solidFill>
                <a:latin typeface="微软雅黑" panose="020B0503020204020204" pitchFamily="34" charset="-122"/>
                <a:ea typeface="微软雅黑" panose="020B0503020204020204" pitchFamily="34" charset="-122"/>
              </a:rPr>
              <a:t>:admin </a:t>
            </a:r>
            <a:r>
              <a:rPr lang="zh-CN" altLang="en-US" sz="1400" dirty="0" smtClean="0">
                <a:solidFill>
                  <a:schemeClr val="bg1"/>
                </a:solidFill>
                <a:latin typeface="微软雅黑" panose="020B0503020204020204" pitchFamily="34" charset="-122"/>
                <a:ea typeface="微软雅黑" panose="020B0503020204020204" pitchFamily="34" charset="-122"/>
              </a:rPr>
              <a:t>密码</a:t>
            </a:r>
            <a:r>
              <a:rPr lang="en-US" altLang="zh-CN" sz="1400" dirty="0" smtClean="0">
                <a:solidFill>
                  <a:schemeClr val="bg1"/>
                </a:solidFill>
                <a:latin typeface="微软雅黑" panose="020B0503020204020204" pitchFamily="34" charset="-122"/>
                <a:ea typeface="微软雅黑" panose="020B0503020204020204" pitchFamily="34" charset="-122"/>
              </a:rPr>
              <a:t>admin</a:t>
            </a:r>
            <a:endParaRPr lang="en-US" altLang="zh-CN" sz="1400" dirty="0">
              <a:solidFill>
                <a:schemeClr val="bg1"/>
              </a:solidFill>
              <a:latin typeface="微软雅黑" panose="020B0503020204020204" pitchFamily="34" charset="-122"/>
              <a:ea typeface="微软雅黑" panose="020B0503020204020204" pitchFamily="34" charset="-122"/>
            </a:endParaRPr>
          </a:p>
        </p:txBody>
      </p:sp>
      <p:sp>
        <p:nvSpPr>
          <p:cNvPr id="5" name="矩形 4"/>
          <p:cNvSpPr/>
          <p:nvPr/>
        </p:nvSpPr>
        <p:spPr>
          <a:xfrm>
            <a:off x="3924299" y="475314"/>
            <a:ext cx="3943351" cy="3634825"/>
          </a:xfrm>
          <a:prstGeom prst="rect">
            <a:avLst/>
          </a:prstGeom>
          <a:effectLst/>
        </p:spPr>
        <p:txBody>
          <a:bodyPr wrap="square" lIns="91424" tIns="45712" rIns="91424" bIns="45712">
            <a:spAutoFit/>
          </a:bodyPr>
          <a:lstStyle/>
          <a:p>
            <a:pPr marL="171418" indent="-171418">
              <a:lnSpc>
                <a:spcPct val="130000"/>
              </a:lnSpc>
              <a:spcBef>
                <a:spcPts val="600"/>
              </a:spcBef>
              <a:buFont typeface="Arial" panose="020B0604020202020204" pitchFamily="34" charset="0"/>
              <a:buChar char="•"/>
            </a:pPr>
            <a:r>
              <a:rPr lang="zh-CN" altLang="en-US" sz="2200" dirty="0" smtClean="0">
                <a:solidFill>
                  <a:schemeClr val="tx2"/>
                </a:solidFill>
                <a:latin typeface="微软雅黑" panose="020B0503020204020204" pitchFamily="34" charset="-122"/>
                <a:ea typeface="微软雅黑" panose="020B0503020204020204" pitchFamily="34" charset="-122"/>
              </a:rPr>
              <a:t>搜索医生</a:t>
            </a:r>
            <a:endParaRPr lang="en-US" altLang="zh-CN" sz="2200" dirty="0" smtClean="0">
              <a:solidFill>
                <a:schemeClr val="tx2"/>
              </a:solidFill>
              <a:latin typeface="微软雅黑" panose="020B0503020204020204" pitchFamily="34" charset="-122"/>
              <a:ea typeface="微软雅黑" panose="020B0503020204020204" pitchFamily="34" charset="-122"/>
            </a:endParaRPr>
          </a:p>
          <a:p>
            <a:pPr marL="171418" indent="-171418">
              <a:lnSpc>
                <a:spcPct val="130000"/>
              </a:lnSpc>
              <a:spcBef>
                <a:spcPts val="600"/>
              </a:spcBef>
              <a:buFont typeface="Arial" panose="020B0604020202020204" pitchFamily="34" charset="0"/>
              <a:buChar char="•"/>
            </a:pPr>
            <a:r>
              <a:rPr lang="zh-CN" altLang="en-US" sz="2200" dirty="0" smtClean="0">
                <a:solidFill>
                  <a:schemeClr val="tx2"/>
                </a:solidFill>
                <a:latin typeface="微软雅黑" panose="020B0503020204020204" pitchFamily="34" charset="-122"/>
                <a:ea typeface="微软雅黑" panose="020B0503020204020204" pitchFamily="34" charset="-122"/>
              </a:rPr>
              <a:t>添加医生</a:t>
            </a:r>
            <a:endParaRPr lang="en-US" altLang="zh-CN" sz="2200" dirty="0" smtClean="0">
              <a:solidFill>
                <a:schemeClr val="tx2"/>
              </a:solidFill>
              <a:latin typeface="微软雅黑" panose="020B0503020204020204" pitchFamily="34" charset="-122"/>
              <a:ea typeface="微软雅黑" panose="020B0503020204020204" pitchFamily="34" charset="-122"/>
            </a:endParaRPr>
          </a:p>
          <a:p>
            <a:pPr marL="171418" indent="-171418">
              <a:lnSpc>
                <a:spcPct val="130000"/>
              </a:lnSpc>
              <a:spcBef>
                <a:spcPts val="600"/>
              </a:spcBef>
              <a:buFont typeface="Arial" panose="020B0604020202020204" pitchFamily="34" charset="0"/>
              <a:buChar char="•"/>
            </a:pPr>
            <a:r>
              <a:rPr lang="zh-CN" altLang="en-US" sz="2200" dirty="0" smtClean="0">
                <a:solidFill>
                  <a:schemeClr val="tx2"/>
                </a:solidFill>
                <a:latin typeface="微软雅黑" panose="020B0503020204020204" pitchFamily="34" charset="-122"/>
                <a:ea typeface="微软雅黑" panose="020B0503020204020204" pitchFamily="34" charset="-122"/>
              </a:rPr>
              <a:t>修改医生</a:t>
            </a:r>
            <a:endParaRPr lang="en-US" altLang="zh-CN" sz="2200" dirty="0" smtClean="0">
              <a:solidFill>
                <a:schemeClr val="tx2"/>
              </a:solidFill>
              <a:latin typeface="微软雅黑" panose="020B0503020204020204" pitchFamily="34" charset="-122"/>
              <a:ea typeface="微软雅黑" panose="020B0503020204020204" pitchFamily="34" charset="-122"/>
            </a:endParaRPr>
          </a:p>
          <a:p>
            <a:pPr marL="171418" indent="-171418">
              <a:lnSpc>
                <a:spcPct val="130000"/>
              </a:lnSpc>
              <a:spcBef>
                <a:spcPts val="600"/>
              </a:spcBef>
              <a:buFont typeface="Arial" panose="020B0604020202020204" pitchFamily="34" charset="0"/>
              <a:buChar char="•"/>
            </a:pPr>
            <a:r>
              <a:rPr lang="zh-CN" altLang="en-US" sz="2200" dirty="0" smtClean="0">
                <a:solidFill>
                  <a:schemeClr val="tx2"/>
                </a:solidFill>
                <a:latin typeface="微软雅黑" panose="020B0503020204020204" pitchFamily="34" charset="-122"/>
                <a:ea typeface="微软雅黑" panose="020B0503020204020204" pitchFamily="34" charset="-122"/>
              </a:rPr>
              <a:t>删除医生</a:t>
            </a:r>
            <a:endParaRPr lang="en-US" altLang="zh-CN" sz="2200" dirty="0" smtClean="0">
              <a:solidFill>
                <a:schemeClr val="tx2"/>
              </a:solidFill>
              <a:latin typeface="微软雅黑" panose="020B0503020204020204" pitchFamily="34" charset="-122"/>
              <a:ea typeface="微软雅黑" panose="020B0503020204020204" pitchFamily="34" charset="-122"/>
            </a:endParaRPr>
          </a:p>
          <a:p>
            <a:pPr marL="171418" indent="-171418">
              <a:lnSpc>
                <a:spcPct val="130000"/>
              </a:lnSpc>
              <a:spcBef>
                <a:spcPts val="600"/>
              </a:spcBef>
              <a:buFont typeface="Arial" panose="020B0604020202020204" pitchFamily="34" charset="0"/>
              <a:buChar char="•"/>
            </a:pPr>
            <a:r>
              <a:rPr lang="zh-CN" altLang="en-US" sz="2200" dirty="0" smtClean="0">
                <a:solidFill>
                  <a:schemeClr val="tx2"/>
                </a:solidFill>
                <a:latin typeface="微软雅黑" panose="020B0503020204020204" pitchFamily="34" charset="-122"/>
                <a:ea typeface="微软雅黑" panose="020B0503020204020204" pitchFamily="34" charset="-122"/>
              </a:rPr>
              <a:t>管理医生账号</a:t>
            </a:r>
            <a:endParaRPr lang="en-US" altLang="zh-CN" sz="2200" dirty="0" smtClean="0">
              <a:solidFill>
                <a:schemeClr val="tx2"/>
              </a:solidFill>
              <a:latin typeface="微软雅黑" panose="020B0503020204020204" pitchFamily="34" charset="-122"/>
              <a:ea typeface="微软雅黑" panose="020B0503020204020204" pitchFamily="34" charset="-122"/>
            </a:endParaRPr>
          </a:p>
          <a:p>
            <a:pPr marL="171418" indent="-171418">
              <a:lnSpc>
                <a:spcPct val="130000"/>
              </a:lnSpc>
              <a:spcBef>
                <a:spcPts val="600"/>
              </a:spcBef>
              <a:buFont typeface="Arial" panose="020B0604020202020204" pitchFamily="34" charset="0"/>
              <a:buChar char="•"/>
            </a:pPr>
            <a:r>
              <a:rPr lang="zh-CN" altLang="en-US" sz="2200" dirty="0" smtClean="0">
                <a:solidFill>
                  <a:schemeClr val="tx2"/>
                </a:solidFill>
                <a:latin typeface="微软雅黑" panose="020B0503020204020204" pitchFamily="34" charset="-122"/>
                <a:ea typeface="微软雅黑" panose="020B0503020204020204" pitchFamily="34" charset="-122"/>
              </a:rPr>
              <a:t>查看医生订单</a:t>
            </a:r>
            <a:endParaRPr lang="en-US" altLang="zh-CN" sz="2200" dirty="0" smtClean="0">
              <a:solidFill>
                <a:schemeClr val="tx2"/>
              </a:solidFill>
              <a:latin typeface="微软雅黑" panose="020B0503020204020204" pitchFamily="34" charset="-122"/>
              <a:ea typeface="微软雅黑" panose="020B0503020204020204" pitchFamily="34" charset="-122"/>
            </a:endParaRPr>
          </a:p>
          <a:p>
            <a:pPr marL="171418" indent="-171418">
              <a:lnSpc>
                <a:spcPct val="130000"/>
              </a:lnSpc>
              <a:spcBef>
                <a:spcPts val="600"/>
              </a:spcBef>
              <a:buFont typeface="Arial" panose="020B0604020202020204" pitchFamily="34" charset="0"/>
              <a:buChar char="•"/>
            </a:pPr>
            <a:endParaRPr lang="en-US" altLang="zh-CN" sz="2200" dirty="0" smtClean="0">
              <a:solidFill>
                <a:schemeClr val="tx2"/>
              </a:solidFill>
              <a:latin typeface="微软雅黑" panose="020B0503020204020204" pitchFamily="34" charset="-122"/>
              <a:ea typeface="微软雅黑" panose="020B0503020204020204" pitchFamily="34" charset="-122"/>
            </a:endParaRPr>
          </a:p>
        </p:txBody>
      </p:sp>
      <p:pic>
        <p:nvPicPr>
          <p:cNvPr id="55298" name="Picture 2"/>
          <p:cNvPicPr>
            <a:picLocks noChangeAspect="1" noChangeArrowheads="1"/>
          </p:cNvPicPr>
          <p:nvPr/>
        </p:nvPicPr>
        <p:blipFill>
          <a:blip r:embed="rId3"/>
          <a:srcRect/>
          <a:stretch>
            <a:fillRect/>
          </a:stretch>
        </p:blipFill>
        <p:spPr bwMode="auto">
          <a:xfrm>
            <a:off x="6857785" y="190500"/>
            <a:ext cx="3152990" cy="2733675"/>
          </a:xfrm>
          <a:prstGeom prst="rect">
            <a:avLst/>
          </a:prstGeom>
          <a:noFill/>
          <a:ln w="9525">
            <a:noFill/>
            <a:miter lim="800000"/>
            <a:headEnd/>
            <a:tailEnd/>
          </a:ln>
          <a:effectLst/>
        </p:spPr>
      </p:pic>
      <p:pic>
        <p:nvPicPr>
          <p:cNvPr id="55299" name="Picture 3"/>
          <p:cNvPicPr>
            <a:picLocks noChangeAspect="1" noChangeArrowheads="1"/>
          </p:cNvPicPr>
          <p:nvPr/>
        </p:nvPicPr>
        <p:blipFill>
          <a:blip r:embed="rId4"/>
          <a:srcRect/>
          <a:stretch>
            <a:fillRect/>
          </a:stretch>
        </p:blipFill>
        <p:spPr bwMode="auto">
          <a:xfrm>
            <a:off x="6734174" y="3200690"/>
            <a:ext cx="4329113" cy="3504909"/>
          </a:xfrm>
          <a:prstGeom prst="rect">
            <a:avLst/>
          </a:prstGeom>
          <a:noFill/>
          <a:ln w="9525">
            <a:noFill/>
            <a:miter lim="800000"/>
            <a:headEnd/>
            <a:tailEnd/>
          </a:ln>
          <a:effec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457325" y="1057275"/>
            <a:ext cx="9515475" cy="45434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p:cNvPicPr>
            <a:picLocks noChangeAspect="1"/>
          </p:cNvPicPr>
          <p:nvPr/>
        </p:nvPicPr>
        <p:blipFill rotWithShape="1">
          <a:blip r:embed="rId2">
            <a:extLst>
              <a:ext uri="{28A0092B-C50C-407E-A947-70E740481C1C}">
                <a14:useLocalDpi xmlns:a14="http://schemas.microsoft.com/office/drawing/2010/main" xmlns="" val="0"/>
              </a:ext>
            </a:extLst>
          </a:blip>
          <a:srcRect l="18455" r="8818"/>
          <a:stretch/>
        </p:blipFill>
        <p:spPr>
          <a:xfrm>
            <a:off x="1457325" y="1057275"/>
            <a:ext cx="4968875" cy="4543425"/>
          </a:xfrm>
          <a:prstGeom prst="rect">
            <a:avLst/>
          </a:prstGeom>
        </p:spPr>
      </p:pic>
      <p:sp>
        <p:nvSpPr>
          <p:cNvPr id="4" name="矩形 3"/>
          <p:cNvSpPr/>
          <p:nvPr/>
        </p:nvSpPr>
        <p:spPr>
          <a:xfrm>
            <a:off x="6419853" y="1057276"/>
            <a:ext cx="1517649" cy="1517649"/>
          </a:xfrm>
          <a:prstGeom prst="rect">
            <a:avLst/>
          </a:prstGeom>
          <a:solidFill>
            <a:srgbClr val="60A9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6419853" y="2573021"/>
            <a:ext cx="1517649" cy="1517649"/>
          </a:xfrm>
          <a:prstGeom prst="rect">
            <a:avLst/>
          </a:prstGeom>
          <a:solidFill>
            <a:srgbClr val="AA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6419853" y="4088766"/>
            <a:ext cx="1517649" cy="1517649"/>
          </a:xfrm>
          <a:prstGeom prst="rect">
            <a:avLst/>
          </a:prstGeom>
          <a:solidFill>
            <a:srgbClr val="FA68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7937502" y="1057276"/>
            <a:ext cx="1517649" cy="1517649"/>
          </a:xfrm>
          <a:prstGeom prst="rect">
            <a:avLst/>
          </a:prstGeom>
          <a:solidFill>
            <a:srgbClr val="60A9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7937502" y="2573021"/>
            <a:ext cx="1517649" cy="1517649"/>
          </a:xfrm>
          <a:prstGeom prst="rect">
            <a:avLst/>
          </a:prstGeom>
          <a:solidFill>
            <a:srgbClr val="AA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7937502" y="4088766"/>
            <a:ext cx="1517649" cy="1517649"/>
          </a:xfrm>
          <a:prstGeom prst="rect">
            <a:avLst/>
          </a:prstGeom>
          <a:solidFill>
            <a:srgbClr val="1BA1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9455151" y="1057276"/>
            <a:ext cx="1517649" cy="1517649"/>
          </a:xfrm>
          <a:prstGeom prst="rect">
            <a:avLst/>
          </a:prstGeom>
          <a:solidFill>
            <a:srgbClr val="AA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9455151" y="2573021"/>
            <a:ext cx="1517649" cy="1517649"/>
          </a:xfrm>
          <a:prstGeom prst="rect">
            <a:avLst/>
          </a:prstGeom>
          <a:solidFill>
            <a:srgbClr val="60A9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9455151" y="4088766"/>
            <a:ext cx="1517649" cy="1517649"/>
          </a:xfrm>
          <a:prstGeom prst="rect">
            <a:avLst/>
          </a:prstGeom>
          <a:solidFill>
            <a:srgbClr val="1BA1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1457325" y="2000250"/>
            <a:ext cx="9515475" cy="264795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1796652" y="2071540"/>
            <a:ext cx="8836819" cy="1015663"/>
          </a:xfrm>
          <a:prstGeom prst="rect">
            <a:avLst/>
          </a:prstGeom>
          <a:noFill/>
        </p:spPr>
        <p:txBody>
          <a:bodyPr wrap="square" rtlCol="0">
            <a:spAutoFit/>
          </a:bodyPr>
          <a:lstStyle/>
          <a:p>
            <a:r>
              <a:rPr lang="en-US" altLang="zh-CN" sz="6000" b="1" dirty="0" smtClean="0">
                <a:solidFill>
                  <a:schemeClr val="bg1"/>
                </a:solidFill>
              </a:rPr>
              <a:t>THANK YOU</a:t>
            </a:r>
            <a:endParaRPr lang="zh-CN" altLang="en-US" sz="6000" b="1" dirty="0">
              <a:solidFill>
                <a:schemeClr val="bg1"/>
              </a:solidFill>
            </a:endParaRPr>
          </a:p>
        </p:txBody>
      </p:sp>
      <p:cxnSp>
        <p:nvCxnSpPr>
          <p:cNvPr id="15" name="直接连接符 14"/>
          <p:cNvCxnSpPr/>
          <p:nvPr/>
        </p:nvCxnSpPr>
        <p:spPr>
          <a:xfrm>
            <a:off x="1943100" y="3087203"/>
            <a:ext cx="445770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2764834146"/>
      </p:ext>
    </p:extLst>
  </p:cSld>
  <p:clrMapOvr>
    <a:masterClrMapping/>
  </p:clrMapOvr>
  <p:transition spd="slow">
    <p:push dir="u"/>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zh-CN" altLang="en-US" dirty="0" smtClean="0">
                <a:latin typeface="微软雅黑" panose="020B0503020204020204" pitchFamily="34" charset="-122"/>
                <a:ea typeface="微软雅黑" panose="020B0503020204020204" pitchFamily="34" charset="-122"/>
              </a:rPr>
              <a:t>系统架构</a:t>
            </a:r>
            <a:endParaRPr lang="zh-CN" altLang="en-US" dirty="0">
              <a:latin typeface="微软雅黑" panose="020B0503020204020204" pitchFamily="34" charset="-122"/>
              <a:ea typeface="微软雅黑" panose="020B0503020204020204" pitchFamily="34" charset="-122"/>
            </a:endParaRPr>
          </a:p>
        </p:txBody>
      </p:sp>
      <p:sp>
        <p:nvSpPr>
          <p:cNvPr id="3" name="文本占位符 2"/>
          <p:cNvSpPr>
            <a:spLocks noGrp="1"/>
          </p:cNvSpPr>
          <p:nvPr>
            <p:ph type="body" sz="quarter" idx="12"/>
          </p:nvPr>
        </p:nvSpPr>
        <p:spPr/>
        <p:txBody>
          <a:bodyPr/>
          <a:lstStyle/>
          <a:p>
            <a:r>
              <a:rPr lang="zh-CN" altLang="en-US" dirty="0" smtClean="0"/>
              <a:t>系统模块全图</a:t>
            </a:r>
            <a:endParaRPr lang="zh-CN" altLang="en-US" dirty="0"/>
          </a:p>
        </p:txBody>
      </p:sp>
      <p:sp>
        <p:nvSpPr>
          <p:cNvPr id="5" name="矩形 4"/>
          <p:cNvSpPr/>
          <p:nvPr/>
        </p:nvSpPr>
        <p:spPr>
          <a:xfrm>
            <a:off x="323850" y="2751789"/>
            <a:ext cx="2603500" cy="1443456"/>
          </a:xfrm>
          <a:prstGeom prst="rect">
            <a:avLst/>
          </a:prstGeom>
          <a:effectLst/>
        </p:spPr>
        <p:txBody>
          <a:bodyPr wrap="square" lIns="91424" tIns="45712" rIns="91424" bIns="45712">
            <a:spAutoFit/>
          </a:bodyPr>
          <a:lstStyle/>
          <a:p>
            <a:pPr marL="171418" indent="-171418">
              <a:lnSpc>
                <a:spcPct val="130000"/>
              </a:lnSpc>
              <a:spcBef>
                <a:spcPts val="600"/>
              </a:spcBef>
              <a:buFont typeface="Arial" panose="020B0604020202020204" pitchFamily="34" charset="0"/>
              <a:buChar char="•"/>
            </a:pPr>
            <a:r>
              <a:rPr lang="zh-CN" altLang="en-US" sz="1400" dirty="0" smtClean="0">
                <a:solidFill>
                  <a:schemeClr val="bg1"/>
                </a:solidFill>
                <a:latin typeface="微软雅黑" panose="020B0503020204020204" pitchFamily="34" charset="-122"/>
                <a:ea typeface="微软雅黑" panose="020B0503020204020204" pitchFamily="34" charset="-122"/>
              </a:rPr>
              <a:t>服务器模块</a:t>
            </a:r>
            <a:endParaRPr lang="en-US" altLang="zh-CN" sz="1400" dirty="0" smtClean="0">
              <a:solidFill>
                <a:schemeClr val="bg1"/>
              </a:solidFill>
              <a:latin typeface="微软雅黑" panose="020B0503020204020204" pitchFamily="34" charset="-122"/>
              <a:ea typeface="微软雅黑" panose="020B0503020204020204" pitchFamily="34" charset="-122"/>
            </a:endParaRPr>
          </a:p>
          <a:p>
            <a:pPr marL="171418" indent="-171418">
              <a:lnSpc>
                <a:spcPct val="130000"/>
              </a:lnSpc>
              <a:spcBef>
                <a:spcPts val="600"/>
              </a:spcBef>
              <a:buFont typeface="Arial" panose="020B0604020202020204" pitchFamily="34" charset="0"/>
              <a:buChar char="•"/>
            </a:pPr>
            <a:r>
              <a:rPr lang="zh-CN" altLang="en-US" sz="1400" dirty="0" smtClean="0">
                <a:solidFill>
                  <a:schemeClr val="bg1"/>
                </a:solidFill>
                <a:latin typeface="微软雅黑" panose="020B0503020204020204" pitchFamily="34" charset="-122"/>
                <a:ea typeface="微软雅黑" panose="020B0503020204020204" pitchFamily="34" charset="-122"/>
              </a:rPr>
              <a:t>管理平台模块</a:t>
            </a:r>
            <a:endParaRPr lang="en-US" altLang="zh-CN" sz="1400" dirty="0" smtClean="0">
              <a:solidFill>
                <a:schemeClr val="bg1"/>
              </a:solidFill>
              <a:latin typeface="微软雅黑" panose="020B0503020204020204" pitchFamily="34" charset="-122"/>
              <a:ea typeface="微软雅黑" panose="020B0503020204020204" pitchFamily="34" charset="-122"/>
            </a:endParaRPr>
          </a:p>
          <a:p>
            <a:pPr marL="171418" indent="-171418">
              <a:lnSpc>
                <a:spcPct val="130000"/>
              </a:lnSpc>
              <a:spcBef>
                <a:spcPts val="600"/>
              </a:spcBef>
              <a:buFont typeface="Arial" panose="020B0604020202020204" pitchFamily="34" charset="0"/>
              <a:buChar char="•"/>
            </a:pPr>
            <a:r>
              <a:rPr lang="zh-CN" altLang="en-US" sz="1400" dirty="0" smtClean="0">
                <a:solidFill>
                  <a:schemeClr val="bg1"/>
                </a:solidFill>
                <a:latin typeface="微软雅黑" panose="020B0503020204020204" pitchFamily="34" charset="-122"/>
                <a:ea typeface="微软雅黑" panose="020B0503020204020204" pitchFamily="34" charset="-122"/>
              </a:rPr>
              <a:t>医生端模块</a:t>
            </a:r>
            <a:endParaRPr lang="en-US" altLang="zh-CN" sz="1400" dirty="0" smtClean="0">
              <a:solidFill>
                <a:schemeClr val="bg1"/>
              </a:solidFill>
              <a:latin typeface="微软雅黑" panose="020B0503020204020204" pitchFamily="34" charset="-122"/>
              <a:ea typeface="微软雅黑" panose="020B0503020204020204" pitchFamily="34" charset="-122"/>
            </a:endParaRPr>
          </a:p>
          <a:p>
            <a:pPr marL="171418" indent="-171418">
              <a:lnSpc>
                <a:spcPct val="130000"/>
              </a:lnSpc>
              <a:spcBef>
                <a:spcPts val="600"/>
              </a:spcBef>
              <a:buFont typeface="Arial" panose="020B0604020202020204" pitchFamily="34" charset="0"/>
              <a:buChar char="•"/>
            </a:pPr>
            <a:r>
              <a:rPr lang="zh-CN" altLang="en-US" sz="1400" dirty="0" smtClean="0">
                <a:solidFill>
                  <a:schemeClr val="bg1"/>
                </a:solidFill>
                <a:latin typeface="微软雅黑" panose="020B0503020204020204" pitchFamily="34" charset="-122"/>
                <a:ea typeface="微软雅黑" panose="020B0503020204020204" pitchFamily="34" charset="-122"/>
              </a:rPr>
              <a:t>客户端模块</a:t>
            </a:r>
            <a:endParaRPr lang="en-US" altLang="zh-CN" sz="1400" dirty="0">
              <a:solidFill>
                <a:schemeClr val="bg1"/>
              </a:solidFill>
              <a:latin typeface="微软雅黑" panose="020B0503020204020204" pitchFamily="34" charset="-122"/>
              <a:ea typeface="微软雅黑" panose="020B0503020204020204" pitchFamily="34" charset="-122"/>
            </a:endParaRPr>
          </a:p>
        </p:txBody>
      </p:sp>
      <p:sp>
        <p:nvSpPr>
          <p:cNvPr id="14338" name="AutoShape 2" descr="s (890×588)"/>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14340" name="AutoShape 4" descr="s (890×588)"/>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14342" name="AutoShape 6" descr="http://mail.126.com/js6/s?func=mbox:getMessageData&amp;sid=lAkCUBJsYyykRXdCjmssXYTTNQVdMVxX&amp;mid=87:1tbiVwOReVPh58p6CwAAsS&amp;part=3"/>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14344" name="AutoShape 8" descr="http://mail.126.com/js6/s?func=mbox:getMessageData&amp;sid=lAkCUBJsYyykRXdCjmssXYTTNQVdMVxX&amp;mid=87:1tbiVwOReVPh58p6CwAAsS&amp;part=3"/>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pic>
        <p:nvPicPr>
          <p:cNvPr id="14346" name="Picture 10"/>
          <p:cNvPicPr>
            <a:picLocks noChangeAspect="1" noChangeArrowheads="1"/>
          </p:cNvPicPr>
          <p:nvPr/>
        </p:nvPicPr>
        <p:blipFill>
          <a:blip r:embed="rId2"/>
          <a:srcRect/>
          <a:stretch>
            <a:fillRect/>
          </a:stretch>
        </p:blipFill>
        <p:spPr bwMode="auto">
          <a:xfrm>
            <a:off x="4205289" y="1524000"/>
            <a:ext cx="7695556" cy="4200525"/>
          </a:xfrm>
          <a:prstGeom prst="rect">
            <a:avLst/>
          </a:prstGeom>
          <a:noFill/>
          <a:ln w="9525">
            <a:noFill/>
            <a:miter lim="800000"/>
            <a:headEnd/>
            <a:tailEnd/>
          </a:ln>
          <a:effectLst/>
        </p:spPr>
      </p:pic>
    </p:spTree>
    <p:extLst>
      <p:ext uri="{BB962C8B-B14F-4D97-AF65-F5344CB8AC3E}">
        <p14:creationId xmlns:p14="http://schemas.microsoft.com/office/powerpoint/2010/main" xmlns="" val="1100299702"/>
      </p:ext>
    </p:extLst>
  </p:cSld>
  <p:clrMapOvr>
    <a:masterClrMapping/>
  </p:clrMapOvr>
  <p:transition spd="slow">
    <p:push dir="u"/>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zh-CN" altLang="en-US" dirty="0" smtClean="0"/>
              <a:t>系统架构</a:t>
            </a:r>
            <a:endParaRPr lang="zh-CN" altLang="en-US" dirty="0"/>
          </a:p>
        </p:txBody>
      </p:sp>
      <p:sp>
        <p:nvSpPr>
          <p:cNvPr id="3" name="文本占位符 2"/>
          <p:cNvSpPr>
            <a:spLocks noGrp="1"/>
          </p:cNvSpPr>
          <p:nvPr>
            <p:ph type="body" sz="quarter" idx="12"/>
          </p:nvPr>
        </p:nvSpPr>
        <p:spPr/>
        <p:txBody>
          <a:bodyPr/>
          <a:lstStyle/>
          <a:p>
            <a:r>
              <a:rPr lang="zh-CN" altLang="en-US" dirty="0" smtClean="0"/>
              <a:t>服务器功能解析</a:t>
            </a:r>
            <a:endParaRPr lang="zh-CN" altLang="en-US" dirty="0"/>
          </a:p>
        </p:txBody>
      </p:sp>
      <p:sp>
        <p:nvSpPr>
          <p:cNvPr id="4" name="矩形 3"/>
          <p:cNvSpPr/>
          <p:nvPr/>
        </p:nvSpPr>
        <p:spPr>
          <a:xfrm>
            <a:off x="3981449" y="1084914"/>
            <a:ext cx="6600825" cy="3117760"/>
          </a:xfrm>
          <a:prstGeom prst="rect">
            <a:avLst/>
          </a:prstGeom>
          <a:effectLst/>
        </p:spPr>
        <p:txBody>
          <a:bodyPr wrap="square" lIns="91424" tIns="45712" rIns="91424" bIns="45712">
            <a:spAutoFit/>
          </a:bodyPr>
          <a:lstStyle/>
          <a:p>
            <a:pPr marL="171418" indent="-171418">
              <a:lnSpc>
                <a:spcPct val="130000"/>
              </a:lnSpc>
              <a:spcBef>
                <a:spcPts val="600"/>
              </a:spcBef>
              <a:buFont typeface="Arial" panose="020B0604020202020204" pitchFamily="34" charset="0"/>
              <a:buChar char="•"/>
            </a:pPr>
            <a:r>
              <a:rPr lang="zh-CN" altLang="en-US" sz="2200" dirty="0" smtClean="0">
                <a:solidFill>
                  <a:schemeClr val="tx2"/>
                </a:solidFill>
                <a:latin typeface="微软雅黑" panose="020B0503020204020204" pitchFamily="34" charset="-122"/>
                <a:ea typeface="微软雅黑" panose="020B0503020204020204" pitchFamily="34" charset="-122"/>
              </a:rPr>
              <a:t>数据库服务</a:t>
            </a:r>
            <a:endParaRPr lang="en-US" altLang="zh-CN" sz="2200" dirty="0" smtClean="0">
              <a:solidFill>
                <a:schemeClr val="tx2"/>
              </a:solidFill>
              <a:latin typeface="微软雅黑" panose="020B0503020204020204" pitchFamily="34" charset="-122"/>
              <a:ea typeface="微软雅黑" panose="020B0503020204020204" pitchFamily="34" charset="-122"/>
            </a:endParaRPr>
          </a:p>
          <a:p>
            <a:pPr marL="171418" indent="-171418">
              <a:lnSpc>
                <a:spcPct val="130000"/>
              </a:lnSpc>
              <a:spcBef>
                <a:spcPts val="600"/>
              </a:spcBef>
              <a:buFont typeface="Arial" panose="020B0604020202020204" pitchFamily="34" charset="0"/>
              <a:buChar char="•"/>
            </a:pPr>
            <a:r>
              <a:rPr lang="zh-CN" altLang="en-US" sz="2200" dirty="0" smtClean="0">
                <a:solidFill>
                  <a:schemeClr val="tx2"/>
                </a:solidFill>
                <a:latin typeface="微软雅黑" panose="020B0503020204020204" pitchFamily="34" charset="-122"/>
                <a:ea typeface="微软雅黑" panose="020B0503020204020204" pitchFamily="34" charset="-122"/>
              </a:rPr>
              <a:t>视频聊天交互服务</a:t>
            </a:r>
            <a:endParaRPr lang="en-US" altLang="zh-CN" sz="2200" dirty="0" smtClean="0">
              <a:solidFill>
                <a:schemeClr val="tx2"/>
              </a:solidFill>
              <a:latin typeface="微软雅黑" panose="020B0503020204020204" pitchFamily="34" charset="-122"/>
              <a:ea typeface="微软雅黑" panose="020B0503020204020204" pitchFamily="34" charset="-122"/>
            </a:endParaRPr>
          </a:p>
          <a:p>
            <a:pPr marL="171418" indent="-171418">
              <a:lnSpc>
                <a:spcPct val="130000"/>
              </a:lnSpc>
              <a:spcBef>
                <a:spcPts val="600"/>
              </a:spcBef>
              <a:buFont typeface="Arial" panose="020B0604020202020204" pitchFamily="34" charset="0"/>
              <a:buChar char="•"/>
            </a:pPr>
            <a:r>
              <a:rPr lang="zh-CN" altLang="en-US" sz="2200" dirty="0" smtClean="0">
                <a:solidFill>
                  <a:schemeClr val="tx2"/>
                </a:solidFill>
                <a:latin typeface="微软雅黑" panose="020B0503020204020204" pitchFamily="34" charset="-122"/>
                <a:ea typeface="微软雅黑" panose="020B0503020204020204" pitchFamily="34" charset="-122"/>
              </a:rPr>
              <a:t>图文咨询数据交互服务医生端模块</a:t>
            </a:r>
            <a:endParaRPr lang="en-US" altLang="zh-CN" sz="2200" dirty="0" smtClean="0">
              <a:solidFill>
                <a:schemeClr val="tx2"/>
              </a:solidFill>
              <a:latin typeface="微软雅黑" panose="020B0503020204020204" pitchFamily="34" charset="-122"/>
              <a:ea typeface="微软雅黑" panose="020B0503020204020204" pitchFamily="34" charset="-122"/>
            </a:endParaRPr>
          </a:p>
          <a:p>
            <a:pPr marL="171418" indent="-171418">
              <a:lnSpc>
                <a:spcPct val="130000"/>
              </a:lnSpc>
              <a:spcBef>
                <a:spcPts val="600"/>
              </a:spcBef>
              <a:buFont typeface="Arial" panose="020B0604020202020204" pitchFamily="34" charset="0"/>
              <a:buChar char="•"/>
            </a:pPr>
            <a:r>
              <a:rPr lang="zh-CN" altLang="en-US" sz="2200" dirty="0" smtClean="0">
                <a:solidFill>
                  <a:schemeClr val="tx2"/>
                </a:solidFill>
                <a:latin typeface="微软雅黑" panose="020B0503020204020204" pitchFamily="34" charset="-122"/>
                <a:ea typeface="微软雅黑" panose="020B0503020204020204" pitchFamily="34" charset="-122"/>
              </a:rPr>
              <a:t>图片资源管理服务</a:t>
            </a:r>
            <a:endParaRPr lang="en-US" altLang="zh-CN" sz="2200" dirty="0" smtClean="0">
              <a:solidFill>
                <a:schemeClr val="tx2"/>
              </a:solidFill>
              <a:latin typeface="微软雅黑" panose="020B0503020204020204" pitchFamily="34" charset="-122"/>
              <a:ea typeface="微软雅黑" panose="020B0503020204020204" pitchFamily="34" charset="-122"/>
            </a:endParaRPr>
          </a:p>
          <a:p>
            <a:pPr marL="171418" indent="-171418">
              <a:lnSpc>
                <a:spcPct val="130000"/>
              </a:lnSpc>
              <a:spcBef>
                <a:spcPts val="600"/>
              </a:spcBef>
              <a:buFont typeface="Arial" panose="020B0604020202020204" pitchFamily="34" charset="0"/>
              <a:buChar char="•"/>
            </a:pPr>
            <a:r>
              <a:rPr lang="zh-CN" altLang="en-US" sz="2200" dirty="0" smtClean="0">
                <a:solidFill>
                  <a:schemeClr val="tx2"/>
                </a:solidFill>
                <a:latin typeface="微软雅黑" panose="020B0503020204020204" pitchFamily="34" charset="-122"/>
                <a:ea typeface="微软雅黑" panose="020B0503020204020204" pitchFamily="34" charset="-122"/>
              </a:rPr>
              <a:t>其他批处理服务</a:t>
            </a:r>
            <a:endParaRPr lang="en-US" altLang="zh-CN" sz="2200" dirty="0" smtClean="0">
              <a:solidFill>
                <a:schemeClr val="tx2"/>
              </a:solidFill>
              <a:latin typeface="微软雅黑" panose="020B0503020204020204" pitchFamily="34" charset="-122"/>
              <a:ea typeface="微软雅黑" panose="020B0503020204020204" pitchFamily="34" charset="-122"/>
            </a:endParaRPr>
          </a:p>
          <a:p>
            <a:pPr marL="171418" indent="-171418">
              <a:lnSpc>
                <a:spcPct val="130000"/>
              </a:lnSpc>
              <a:spcBef>
                <a:spcPts val="600"/>
              </a:spcBef>
              <a:buFont typeface="Arial" panose="020B0604020202020204" pitchFamily="34" charset="0"/>
              <a:buChar char="•"/>
            </a:pPr>
            <a:r>
              <a:rPr lang="zh-CN" altLang="en-US" sz="2200" dirty="0" smtClean="0">
                <a:solidFill>
                  <a:schemeClr val="tx2"/>
                </a:solidFill>
                <a:latin typeface="微软雅黑" panose="020B0503020204020204" pitchFamily="34" charset="-122"/>
                <a:ea typeface="微软雅黑" panose="020B0503020204020204" pitchFamily="34" charset="-122"/>
              </a:rPr>
              <a:t>短信通知服务</a:t>
            </a:r>
            <a:endParaRPr lang="en-US" altLang="zh-CN" sz="2200" dirty="0">
              <a:solidFill>
                <a:schemeClr val="tx2"/>
              </a:solidFill>
              <a:latin typeface="微软雅黑" panose="020B0503020204020204" pitchFamily="34" charset="-122"/>
              <a:ea typeface="微软雅黑" panose="020B0503020204020204" pitchFamily="34" charset="-122"/>
            </a:endParaRPr>
          </a:p>
        </p:txBody>
      </p:sp>
      <p:sp>
        <p:nvSpPr>
          <p:cNvPr id="6" name="矩形 5"/>
          <p:cNvSpPr/>
          <p:nvPr/>
        </p:nvSpPr>
        <p:spPr>
          <a:xfrm>
            <a:off x="323850" y="2751789"/>
            <a:ext cx="2603500" cy="932547"/>
          </a:xfrm>
          <a:prstGeom prst="rect">
            <a:avLst/>
          </a:prstGeom>
          <a:effectLst/>
        </p:spPr>
        <p:txBody>
          <a:bodyPr wrap="square" lIns="91424" tIns="45712" rIns="91424" bIns="45712">
            <a:spAutoFit/>
          </a:bodyPr>
          <a:lstStyle/>
          <a:p>
            <a:pPr marL="171418" indent="-171418">
              <a:lnSpc>
                <a:spcPct val="130000"/>
              </a:lnSpc>
              <a:spcBef>
                <a:spcPts val="600"/>
              </a:spcBef>
              <a:buFont typeface="Arial" panose="020B0604020202020204" pitchFamily="34" charset="0"/>
              <a:buChar char="•"/>
            </a:pPr>
            <a:r>
              <a:rPr lang="zh-CN" altLang="en-US" sz="1400" dirty="0" smtClean="0">
                <a:solidFill>
                  <a:schemeClr val="bg1"/>
                </a:solidFill>
                <a:latin typeface="微软雅黑" panose="020B0503020204020204" pitchFamily="34" charset="-122"/>
                <a:ea typeface="微软雅黑" panose="020B0503020204020204" pitchFamily="34" charset="-122"/>
              </a:rPr>
              <a:t>在资源足够的情况下，建议各种模块存放于独立的服务器，以便达到性能的最大化</a:t>
            </a:r>
            <a:endParaRPr lang="en-US" altLang="zh-CN" sz="14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zh-CN" altLang="en-US" dirty="0" smtClean="0"/>
              <a:t>系统架构</a:t>
            </a:r>
            <a:endParaRPr lang="zh-CN" altLang="en-US" dirty="0"/>
          </a:p>
        </p:txBody>
      </p:sp>
      <p:sp>
        <p:nvSpPr>
          <p:cNvPr id="3" name="文本占位符 2"/>
          <p:cNvSpPr>
            <a:spLocks noGrp="1"/>
          </p:cNvSpPr>
          <p:nvPr>
            <p:ph type="body" sz="quarter" idx="12"/>
          </p:nvPr>
        </p:nvSpPr>
        <p:spPr/>
        <p:txBody>
          <a:bodyPr/>
          <a:lstStyle/>
          <a:p>
            <a:r>
              <a:rPr lang="zh-CN" altLang="en-US" dirty="0" smtClean="0"/>
              <a:t>医生端</a:t>
            </a:r>
            <a:endParaRPr lang="zh-CN" altLang="en-US" dirty="0"/>
          </a:p>
        </p:txBody>
      </p:sp>
      <p:sp>
        <p:nvSpPr>
          <p:cNvPr id="4" name="矩形 3"/>
          <p:cNvSpPr/>
          <p:nvPr/>
        </p:nvSpPr>
        <p:spPr>
          <a:xfrm>
            <a:off x="3981449" y="1084914"/>
            <a:ext cx="6600825" cy="4151890"/>
          </a:xfrm>
          <a:prstGeom prst="rect">
            <a:avLst/>
          </a:prstGeom>
          <a:effectLst/>
        </p:spPr>
        <p:txBody>
          <a:bodyPr wrap="square" lIns="91424" tIns="45712" rIns="91424" bIns="45712">
            <a:spAutoFit/>
          </a:bodyPr>
          <a:lstStyle/>
          <a:p>
            <a:pPr marL="171418" indent="-171418">
              <a:lnSpc>
                <a:spcPct val="130000"/>
              </a:lnSpc>
              <a:spcBef>
                <a:spcPts val="600"/>
              </a:spcBef>
              <a:buFont typeface="Arial" panose="020B0604020202020204" pitchFamily="34" charset="0"/>
              <a:buChar char="•"/>
            </a:pPr>
            <a:r>
              <a:rPr lang="zh-CN" altLang="en-US" sz="2200" dirty="0" smtClean="0">
                <a:solidFill>
                  <a:schemeClr val="tx2"/>
                </a:solidFill>
                <a:latin typeface="微软雅黑" panose="020B0503020204020204" pitchFamily="34" charset="-122"/>
                <a:ea typeface="微软雅黑" panose="020B0503020204020204" pitchFamily="34" charset="-122"/>
              </a:rPr>
              <a:t>视频会诊</a:t>
            </a:r>
            <a:endParaRPr lang="en-US" altLang="zh-CN" sz="2200" dirty="0" smtClean="0">
              <a:solidFill>
                <a:schemeClr val="tx2"/>
              </a:solidFill>
              <a:latin typeface="微软雅黑" panose="020B0503020204020204" pitchFamily="34" charset="-122"/>
              <a:ea typeface="微软雅黑" panose="020B0503020204020204" pitchFamily="34" charset="-122"/>
            </a:endParaRPr>
          </a:p>
          <a:p>
            <a:pPr marL="171418" indent="-171418">
              <a:lnSpc>
                <a:spcPct val="130000"/>
              </a:lnSpc>
              <a:spcBef>
                <a:spcPts val="600"/>
              </a:spcBef>
              <a:buFont typeface="Arial" panose="020B0604020202020204" pitchFamily="34" charset="0"/>
              <a:buChar char="•"/>
            </a:pPr>
            <a:r>
              <a:rPr lang="zh-CN" altLang="en-US" sz="2200" dirty="0" smtClean="0">
                <a:solidFill>
                  <a:schemeClr val="tx2"/>
                </a:solidFill>
                <a:latin typeface="微软雅黑" panose="020B0503020204020204" pitchFamily="34" charset="-122"/>
                <a:ea typeface="微软雅黑" panose="020B0503020204020204" pitchFamily="34" charset="-122"/>
              </a:rPr>
              <a:t>图文咨询</a:t>
            </a:r>
            <a:endParaRPr lang="en-US" altLang="zh-CN" sz="2200" dirty="0" smtClean="0">
              <a:solidFill>
                <a:schemeClr val="tx2"/>
              </a:solidFill>
              <a:latin typeface="微软雅黑" panose="020B0503020204020204" pitchFamily="34" charset="-122"/>
              <a:ea typeface="微软雅黑" panose="020B0503020204020204" pitchFamily="34" charset="-122"/>
            </a:endParaRPr>
          </a:p>
          <a:p>
            <a:pPr marL="171418" indent="-171418">
              <a:lnSpc>
                <a:spcPct val="130000"/>
              </a:lnSpc>
              <a:spcBef>
                <a:spcPts val="600"/>
              </a:spcBef>
              <a:buFont typeface="Arial" panose="020B0604020202020204" pitchFamily="34" charset="0"/>
              <a:buChar char="•"/>
            </a:pPr>
            <a:r>
              <a:rPr lang="zh-CN" altLang="en-US" sz="2200" dirty="0" smtClean="0">
                <a:solidFill>
                  <a:schemeClr val="tx2"/>
                </a:solidFill>
                <a:latin typeface="微软雅黑" panose="020B0503020204020204" pitchFamily="34" charset="-122"/>
                <a:ea typeface="微软雅黑" panose="020B0503020204020204" pitchFamily="34" charset="-122"/>
              </a:rPr>
              <a:t>个人资料编辑</a:t>
            </a:r>
            <a:endParaRPr lang="en-US" altLang="zh-CN" sz="2200" dirty="0" smtClean="0">
              <a:solidFill>
                <a:schemeClr val="tx2"/>
              </a:solidFill>
              <a:latin typeface="微软雅黑" panose="020B0503020204020204" pitchFamily="34" charset="-122"/>
              <a:ea typeface="微软雅黑" panose="020B0503020204020204" pitchFamily="34" charset="-122"/>
            </a:endParaRPr>
          </a:p>
          <a:p>
            <a:pPr marL="171418" indent="-171418">
              <a:lnSpc>
                <a:spcPct val="130000"/>
              </a:lnSpc>
              <a:spcBef>
                <a:spcPts val="600"/>
              </a:spcBef>
              <a:buFont typeface="Arial" panose="020B0604020202020204" pitchFamily="34" charset="0"/>
              <a:buChar char="•"/>
            </a:pPr>
            <a:r>
              <a:rPr lang="zh-CN" altLang="en-US" sz="2200" dirty="0" smtClean="0">
                <a:solidFill>
                  <a:schemeClr val="tx2"/>
                </a:solidFill>
                <a:latin typeface="微软雅黑" panose="020B0503020204020204" pitchFamily="34" charset="-122"/>
                <a:ea typeface="微软雅黑" panose="020B0503020204020204" pitchFamily="34" charset="-122"/>
              </a:rPr>
              <a:t>文章发布</a:t>
            </a:r>
            <a:endParaRPr lang="en-US" altLang="zh-CN" sz="2200" dirty="0" smtClean="0">
              <a:solidFill>
                <a:schemeClr val="tx2"/>
              </a:solidFill>
              <a:latin typeface="微软雅黑" panose="020B0503020204020204" pitchFamily="34" charset="-122"/>
              <a:ea typeface="微软雅黑" panose="020B0503020204020204" pitchFamily="34" charset="-122"/>
            </a:endParaRPr>
          </a:p>
          <a:p>
            <a:pPr marL="171418" indent="-171418">
              <a:lnSpc>
                <a:spcPct val="130000"/>
              </a:lnSpc>
              <a:spcBef>
                <a:spcPts val="600"/>
              </a:spcBef>
              <a:buFont typeface="Arial" panose="020B0604020202020204" pitchFamily="34" charset="0"/>
              <a:buChar char="•"/>
            </a:pPr>
            <a:r>
              <a:rPr lang="zh-CN" altLang="en-US" sz="2200" dirty="0" smtClean="0">
                <a:solidFill>
                  <a:schemeClr val="tx2"/>
                </a:solidFill>
                <a:latin typeface="微软雅黑" panose="020B0503020204020204" pitchFamily="34" charset="-122"/>
                <a:ea typeface="微软雅黑" panose="020B0503020204020204" pitchFamily="34" charset="-122"/>
              </a:rPr>
              <a:t>消息中心</a:t>
            </a:r>
            <a:endParaRPr lang="en-US" altLang="zh-CN" sz="2200" dirty="0" smtClean="0">
              <a:solidFill>
                <a:schemeClr val="tx2"/>
              </a:solidFill>
              <a:latin typeface="微软雅黑" panose="020B0503020204020204" pitchFamily="34" charset="-122"/>
              <a:ea typeface="微软雅黑" panose="020B0503020204020204" pitchFamily="34" charset="-122"/>
            </a:endParaRPr>
          </a:p>
          <a:p>
            <a:pPr marL="171418" indent="-171418">
              <a:lnSpc>
                <a:spcPct val="130000"/>
              </a:lnSpc>
              <a:spcBef>
                <a:spcPts val="600"/>
              </a:spcBef>
              <a:buFont typeface="Arial" panose="020B0604020202020204" pitchFamily="34" charset="0"/>
              <a:buChar char="•"/>
            </a:pPr>
            <a:r>
              <a:rPr lang="zh-CN" altLang="en-US" sz="2200" dirty="0" smtClean="0">
                <a:solidFill>
                  <a:schemeClr val="tx2"/>
                </a:solidFill>
                <a:latin typeface="微软雅黑" panose="020B0503020204020204" pitchFamily="34" charset="-122"/>
                <a:ea typeface="微软雅黑" panose="020B0503020204020204" pitchFamily="34" charset="-122"/>
              </a:rPr>
              <a:t>订单管理及订单评价管理</a:t>
            </a:r>
            <a:endParaRPr lang="en-US" altLang="zh-CN" sz="2200" dirty="0" smtClean="0">
              <a:solidFill>
                <a:schemeClr val="tx2"/>
              </a:solidFill>
              <a:latin typeface="微软雅黑" panose="020B0503020204020204" pitchFamily="34" charset="-122"/>
              <a:ea typeface="微软雅黑" panose="020B0503020204020204" pitchFamily="34" charset="-122"/>
            </a:endParaRPr>
          </a:p>
          <a:p>
            <a:pPr marL="171418" indent="-171418">
              <a:lnSpc>
                <a:spcPct val="130000"/>
              </a:lnSpc>
              <a:spcBef>
                <a:spcPts val="600"/>
              </a:spcBef>
              <a:buFont typeface="Arial" panose="020B0604020202020204" pitchFamily="34" charset="0"/>
              <a:buChar char="•"/>
            </a:pPr>
            <a:r>
              <a:rPr lang="zh-CN" altLang="en-US" sz="2200" dirty="0" smtClean="0">
                <a:solidFill>
                  <a:schemeClr val="tx2"/>
                </a:solidFill>
                <a:latin typeface="微软雅黑" panose="020B0503020204020204" pitchFamily="34" charset="-122"/>
                <a:ea typeface="微软雅黑" panose="020B0503020204020204" pitchFamily="34" charset="-122"/>
              </a:rPr>
              <a:t>数据统计与报表</a:t>
            </a:r>
            <a:endParaRPr lang="en-US" altLang="zh-CN" sz="2200" dirty="0" smtClean="0">
              <a:solidFill>
                <a:schemeClr val="tx2"/>
              </a:solidFill>
              <a:latin typeface="微软雅黑" panose="020B0503020204020204" pitchFamily="34" charset="-122"/>
              <a:ea typeface="微软雅黑" panose="020B0503020204020204" pitchFamily="34" charset="-122"/>
            </a:endParaRPr>
          </a:p>
          <a:p>
            <a:pPr marL="171418" indent="-171418">
              <a:lnSpc>
                <a:spcPct val="130000"/>
              </a:lnSpc>
              <a:spcBef>
                <a:spcPts val="600"/>
              </a:spcBef>
              <a:buFont typeface="Arial" panose="020B0604020202020204" pitchFamily="34" charset="0"/>
              <a:buChar char="•"/>
            </a:pPr>
            <a:r>
              <a:rPr lang="zh-CN" altLang="en-US" sz="2200" dirty="0" smtClean="0">
                <a:solidFill>
                  <a:schemeClr val="tx2"/>
                </a:solidFill>
                <a:latin typeface="微软雅黑" panose="020B0503020204020204" pitchFamily="34" charset="-122"/>
                <a:ea typeface="微软雅黑" panose="020B0503020204020204" pitchFamily="34" charset="-122"/>
              </a:rPr>
              <a:t>结算</a:t>
            </a:r>
            <a:endParaRPr lang="en-US" altLang="zh-CN" sz="2200" dirty="0" smtClean="0">
              <a:solidFill>
                <a:schemeClr val="tx2"/>
              </a:solidFill>
              <a:latin typeface="微软雅黑" panose="020B0503020204020204" pitchFamily="34" charset="-122"/>
              <a:ea typeface="微软雅黑" panose="020B0503020204020204" pitchFamily="34" charset="-122"/>
            </a:endParaRPr>
          </a:p>
        </p:txBody>
      </p:sp>
      <p:sp>
        <p:nvSpPr>
          <p:cNvPr id="6" name="矩形 5"/>
          <p:cNvSpPr/>
          <p:nvPr/>
        </p:nvSpPr>
        <p:spPr>
          <a:xfrm>
            <a:off x="323850" y="2751789"/>
            <a:ext cx="2603500" cy="2129798"/>
          </a:xfrm>
          <a:prstGeom prst="rect">
            <a:avLst/>
          </a:prstGeom>
          <a:effectLst/>
        </p:spPr>
        <p:txBody>
          <a:bodyPr wrap="square" lIns="91424" tIns="45712" rIns="91424" bIns="45712">
            <a:spAutoFit/>
          </a:bodyPr>
          <a:lstStyle/>
          <a:p>
            <a:pPr marL="171418" indent="-171418">
              <a:lnSpc>
                <a:spcPct val="130000"/>
              </a:lnSpc>
              <a:spcBef>
                <a:spcPts val="600"/>
              </a:spcBef>
              <a:buFont typeface="Arial" panose="020B0604020202020204" pitchFamily="34" charset="0"/>
              <a:buChar char="•"/>
            </a:pPr>
            <a:r>
              <a:rPr lang="zh-CN" altLang="en-US" sz="1400" dirty="0" smtClean="0">
                <a:solidFill>
                  <a:schemeClr val="bg1"/>
                </a:solidFill>
                <a:latin typeface="微软雅黑" panose="020B0503020204020204" pitchFamily="34" charset="-122"/>
                <a:ea typeface="微软雅黑" panose="020B0503020204020204" pitchFamily="34" charset="-122"/>
              </a:rPr>
              <a:t>医生端主要面向医生为使用对象，帮助医生和患者构建最快捷的服务桥梁，同时为医生提供各种服务以便医生在本系统中使用。</a:t>
            </a:r>
            <a:endParaRPr lang="en-US" altLang="zh-CN" sz="1400" dirty="0" smtClean="0">
              <a:solidFill>
                <a:schemeClr val="bg1"/>
              </a:solidFill>
              <a:latin typeface="微软雅黑" panose="020B0503020204020204" pitchFamily="34" charset="-122"/>
              <a:ea typeface="微软雅黑" panose="020B0503020204020204" pitchFamily="34" charset="-122"/>
            </a:endParaRPr>
          </a:p>
          <a:p>
            <a:pPr marL="171418" indent="-171418">
              <a:lnSpc>
                <a:spcPct val="130000"/>
              </a:lnSpc>
              <a:spcBef>
                <a:spcPts val="600"/>
              </a:spcBef>
              <a:buFont typeface="Arial" panose="020B0604020202020204" pitchFamily="34" charset="0"/>
              <a:buChar char="•"/>
            </a:pPr>
            <a:r>
              <a:rPr lang="zh-CN" altLang="en-US" sz="1400" dirty="0" smtClean="0">
                <a:solidFill>
                  <a:schemeClr val="bg1"/>
                </a:solidFill>
                <a:latin typeface="微软雅黑" panose="020B0503020204020204" pitchFamily="34" charset="-122"/>
                <a:ea typeface="微软雅黑" panose="020B0503020204020204" pitchFamily="34" charset="-122"/>
              </a:rPr>
              <a:t>有两个平台使用，</a:t>
            </a:r>
            <a:r>
              <a:rPr lang="en-US" altLang="zh-CN" sz="1400" dirty="0" smtClean="0">
                <a:solidFill>
                  <a:schemeClr val="bg1"/>
                </a:solidFill>
                <a:latin typeface="微软雅黑" panose="020B0503020204020204" pitchFamily="34" charset="-122"/>
                <a:ea typeface="微软雅黑" panose="020B0503020204020204" pitchFamily="34" charset="-122"/>
              </a:rPr>
              <a:t>Web</a:t>
            </a:r>
            <a:r>
              <a:rPr lang="zh-CN" altLang="en-US" sz="1400" dirty="0" smtClean="0">
                <a:solidFill>
                  <a:schemeClr val="bg1"/>
                </a:solidFill>
                <a:latin typeface="微软雅黑" panose="020B0503020204020204" pitchFamily="34" charset="-122"/>
                <a:ea typeface="微软雅黑" panose="020B0503020204020204" pitchFamily="34" charset="-122"/>
              </a:rPr>
              <a:t>版本和移动端版本。</a:t>
            </a:r>
            <a:endParaRPr lang="en-US" altLang="zh-CN" sz="14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zh-CN" altLang="en-US" dirty="0" smtClean="0"/>
              <a:t>系统架构</a:t>
            </a:r>
            <a:endParaRPr lang="zh-CN" altLang="en-US" dirty="0"/>
          </a:p>
        </p:txBody>
      </p:sp>
      <p:sp>
        <p:nvSpPr>
          <p:cNvPr id="3" name="文本占位符 2"/>
          <p:cNvSpPr>
            <a:spLocks noGrp="1"/>
          </p:cNvSpPr>
          <p:nvPr>
            <p:ph type="body" sz="quarter" idx="12"/>
          </p:nvPr>
        </p:nvSpPr>
        <p:spPr/>
        <p:txBody>
          <a:bodyPr/>
          <a:lstStyle/>
          <a:p>
            <a:r>
              <a:rPr lang="zh-CN" altLang="en-US" dirty="0" smtClean="0"/>
              <a:t>客户端</a:t>
            </a:r>
            <a:endParaRPr lang="zh-CN" altLang="en-US" dirty="0"/>
          </a:p>
        </p:txBody>
      </p:sp>
      <p:sp>
        <p:nvSpPr>
          <p:cNvPr id="4" name="矩形 3"/>
          <p:cNvSpPr/>
          <p:nvPr/>
        </p:nvSpPr>
        <p:spPr>
          <a:xfrm>
            <a:off x="3981449" y="1084914"/>
            <a:ext cx="6600825" cy="4151890"/>
          </a:xfrm>
          <a:prstGeom prst="rect">
            <a:avLst/>
          </a:prstGeom>
          <a:effectLst/>
        </p:spPr>
        <p:txBody>
          <a:bodyPr wrap="square" lIns="91424" tIns="45712" rIns="91424" bIns="45712">
            <a:spAutoFit/>
          </a:bodyPr>
          <a:lstStyle/>
          <a:p>
            <a:pPr marL="171418" indent="-171418">
              <a:lnSpc>
                <a:spcPct val="130000"/>
              </a:lnSpc>
              <a:spcBef>
                <a:spcPts val="600"/>
              </a:spcBef>
              <a:buFont typeface="Arial" panose="020B0604020202020204" pitchFamily="34" charset="0"/>
              <a:buChar char="•"/>
            </a:pPr>
            <a:r>
              <a:rPr lang="zh-CN" altLang="en-US" sz="2200" dirty="0" smtClean="0">
                <a:solidFill>
                  <a:schemeClr val="tx2"/>
                </a:solidFill>
                <a:latin typeface="微软雅黑" panose="020B0503020204020204" pitchFamily="34" charset="-122"/>
                <a:ea typeface="微软雅黑" panose="020B0503020204020204" pitchFamily="34" charset="-122"/>
              </a:rPr>
              <a:t>查找医生</a:t>
            </a:r>
            <a:endParaRPr lang="en-US" altLang="zh-CN" sz="2200" dirty="0" smtClean="0">
              <a:solidFill>
                <a:schemeClr val="tx2"/>
              </a:solidFill>
              <a:latin typeface="微软雅黑" panose="020B0503020204020204" pitchFamily="34" charset="-122"/>
              <a:ea typeface="微软雅黑" panose="020B0503020204020204" pitchFamily="34" charset="-122"/>
            </a:endParaRPr>
          </a:p>
          <a:p>
            <a:pPr marL="171418" indent="-171418">
              <a:lnSpc>
                <a:spcPct val="130000"/>
              </a:lnSpc>
              <a:spcBef>
                <a:spcPts val="600"/>
              </a:spcBef>
              <a:buFont typeface="Arial" panose="020B0604020202020204" pitchFamily="34" charset="0"/>
              <a:buChar char="•"/>
            </a:pPr>
            <a:r>
              <a:rPr lang="zh-CN" altLang="en-US" sz="2200" dirty="0" smtClean="0">
                <a:solidFill>
                  <a:schemeClr val="tx2"/>
                </a:solidFill>
                <a:latin typeface="微软雅黑" panose="020B0503020204020204" pitchFamily="34" charset="-122"/>
                <a:ea typeface="微软雅黑" panose="020B0503020204020204" pitchFamily="34" charset="-122"/>
              </a:rPr>
              <a:t>视频会诊服务</a:t>
            </a:r>
            <a:endParaRPr lang="en-US" altLang="zh-CN" sz="2200" dirty="0" smtClean="0">
              <a:solidFill>
                <a:schemeClr val="tx2"/>
              </a:solidFill>
              <a:latin typeface="微软雅黑" panose="020B0503020204020204" pitchFamily="34" charset="-122"/>
              <a:ea typeface="微软雅黑" panose="020B0503020204020204" pitchFamily="34" charset="-122"/>
            </a:endParaRPr>
          </a:p>
          <a:p>
            <a:pPr marL="171418" indent="-171418">
              <a:lnSpc>
                <a:spcPct val="130000"/>
              </a:lnSpc>
              <a:spcBef>
                <a:spcPts val="600"/>
              </a:spcBef>
              <a:buFont typeface="Arial" panose="020B0604020202020204" pitchFamily="34" charset="0"/>
              <a:buChar char="•"/>
            </a:pPr>
            <a:r>
              <a:rPr lang="zh-CN" altLang="en-US" sz="2200" dirty="0" smtClean="0">
                <a:solidFill>
                  <a:schemeClr val="tx2"/>
                </a:solidFill>
                <a:latin typeface="微软雅黑" panose="020B0503020204020204" pitchFamily="34" charset="-122"/>
                <a:ea typeface="微软雅黑" panose="020B0503020204020204" pitchFamily="34" charset="-122"/>
              </a:rPr>
              <a:t>图文咨询服务</a:t>
            </a:r>
            <a:endParaRPr lang="en-US" altLang="zh-CN" sz="2200" dirty="0" smtClean="0">
              <a:solidFill>
                <a:schemeClr val="tx2"/>
              </a:solidFill>
              <a:latin typeface="微软雅黑" panose="020B0503020204020204" pitchFamily="34" charset="-122"/>
              <a:ea typeface="微软雅黑" panose="020B0503020204020204" pitchFamily="34" charset="-122"/>
            </a:endParaRPr>
          </a:p>
          <a:p>
            <a:pPr marL="171418" indent="-171418">
              <a:lnSpc>
                <a:spcPct val="130000"/>
              </a:lnSpc>
              <a:spcBef>
                <a:spcPts val="600"/>
              </a:spcBef>
              <a:buFont typeface="Arial" panose="020B0604020202020204" pitchFamily="34" charset="0"/>
              <a:buChar char="•"/>
            </a:pPr>
            <a:r>
              <a:rPr lang="zh-CN" altLang="en-US" sz="2200" dirty="0" smtClean="0">
                <a:solidFill>
                  <a:schemeClr val="tx2"/>
                </a:solidFill>
                <a:latin typeface="微软雅黑" panose="020B0503020204020204" pitchFamily="34" charset="-122"/>
                <a:ea typeface="微软雅黑" panose="020B0503020204020204" pitchFamily="34" charset="-122"/>
              </a:rPr>
              <a:t>相关资讯新闻</a:t>
            </a:r>
            <a:endParaRPr lang="en-US" altLang="zh-CN" sz="2200" dirty="0" smtClean="0">
              <a:solidFill>
                <a:schemeClr val="tx2"/>
              </a:solidFill>
              <a:latin typeface="微软雅黑" panose="020B0503020204020204" pitchFamily="34" charset="-122"/>
              <a:ea typeface="微软雅黑" panose="020B0503020204020204" pitchFamily="34" charset="-122"/>
            </a:endParaRPr>
          </a:p>
          <a:p>
            <a:pPr marL="171418" indent="-171418">
              <a:lnSpc>
                <a:spcPct val="130000"/>
              </a:lnSpc>
              <a:spcBef>
                <a:spcPts val="600"/>
              </a:spcBef>
              <a:buFont typeface="Arial" panose="020B0604020202020204" pitchFamily="34" charset="0"/>
              <a:buChar char="•"/>
            </a:pPr>
            <a:r>
              <a:rPr lang="zh-CN" altLang="en-US" sz="2200" dirty="0" smtClean="0">
                <a:solidFill>
                  <a:schemeClr val="tx2"/>
                </a:solidFill>
                <a:latin typeface="微软雅黑" panose="020B0503020204020204" pitchFamily="34" charset="-122"/>
                <a:ea typeface="微软雅黑" panose="020B0503020204020204" pitchFamily="34" charset="-122"/>
              </a:rPr>
              <a:t>订单管理</a:t>
            </a:r>
            <a:endParaRPr lang="en-US" altLang="zh-CN" sz="2200" dirty="0" smtClean="0">
              <a:solidFill>
                <a:schemeClr val="tx2"/>
              </a:solidFill>
              <a:latin typeface="微软雅黑" panose="020B0503020204020204" pitchFamily="34" charset="-122"/>
              <a:ea typeface="微软雅黑" panose="020B0503020204020204" pitchFamily="34" charset="-122"/>
            </a:endParaRPr>
          </a:p>
          <a:p>
            <a:pPr marL="171418" indent="-171418">
              <a:lnSpc>
                <a:spcPct val="130000"/>
              </a:lnSpc>
              <a:spcBef>
                <a:spcPts val="600"/>
              </a:spcBef>
              <a:buFont typeface="Arial" panose="020B0604020202020204" pitchFamily="34" charset="0"/>
              <a:buChar char="•"/>
            </a:pPr>
            <a:r>
              <a:rPr lang="zh-CN" altLang="en-US" sz="2200" dirty="0" smtClean="0">
                <a:solidFill>
                  <a:schemeClr val="tx2"/>
                </a:solidFill>
                <a:latin typeface="微软雅黑" panose="020B0503020204020204" pitchFamily="34" charset="-122"/>
                <a:ea typeface="微软雅黑" panose="020B0503020204020204" pitchFamily="34" charset="-122"/>
              </a:rPr>
              <a:t>在线支付</a:t>
            </a:r>
            <a:endParaRPr lang="en-US" altLang="zh-CN" sz="2200" dirty="0" smtClean="0">
              <a:solidFill>
                <a:schemeClr val="tx2"/>
              </a:solidFill>
              <a:latin typeface="微软雅黑" panose="020B0503020204020204" pitchFamily="34" charset="-122"/>
              <a:ea typeface="微软雅黑" panose="020B0503020204020204" pitchFamily="34" charset="-122"/>
            </a:endParaRPr>
          </a:p>
          <a:p>
            <a:pPr marL="171418" indent="-171418">
              <a:lnSpc>
                <a:spcPct val="130000"/>
              </a:lnSpc>
              <a:spcBef>
                <a:spcPts val="600"/>
              </a:spcBef>
              <a:buFont typeface="Arial" panose="020B0604020202020204" pitchFamily="34" charset="0"/>
              <a:buChar char="•"/>
            </a:pPr>
            <a:r>
              <a:rPr lang="zh-CN" altLang="en-US" sz="2200" dirty="0" smtClean="0">
                <a:solidFill>
                  <a:schemeClr val="tx2"/>
                </a:solidFill>
                <a:latin typeface="微软雅黑" panose="020B0503020204020204" pitchFamily="34" charset="-122"/>
                <a:ea typeface="微软雅黑" panose="020B0503020204020204" pitchFamily="34" charset="-122"/>
              </a:rPr>
              <a:t>短信通知服务</a:t>
            </a:r>
            <a:endParaRPr lang="en-US" altLang="zh-CN" sz="2200" dirty="0" smtClean="0">
              <a:solidFill>
                <a:schemeClr val="tx2"/>
              </a:solidFill>
              <a:latin typeface="微软雅黑" panose="020B0503020204020204" pitchFamily="34" charset="-122"/>
              <a:ea typeface="微软雅黑" panose="020B0503020204020204" pitchFamily="34" charset="-122"/>
            </a:endParaRPr>
          </a:p>
          <a:p>
            <a:pPr marL="171418" indent="-171418">
              <a:lnSpc>
                <a:spcPct val="130000"/>
              </a:lnSpc>
              <a:spcBef>
                <a:spcPts val="600"/>
              </a:spcBef>
              <a:buFont typeface="Arial" panose="020B0604020202020204" pitchFamily="34" charset="0"/>
              <a:buChar char="•"/>
            </a:pPr>
            <a:r>
              <a:rPr lang="zh-CN" altLang="en-US" sz="2200" dirty="0" smtClean="0">
                <a:solidFill>
                  <a:schemeClr val="tx2"/>
                </a:solidFill>
                <a:latin typeface="微软雅黑" panose="020B0503020204020204" pitchFamily="34" charset="-122"/>
                <a:ea typeface="微软雅黑" panose="020B0503020204020204" pitchFamily="34" charset="-122"/>
              </a:rPr>
              <a:t>登陆与注册</a:t>
            </a:r>
            <a:endParaRPr lang="en-US" altLang="zh-CN" sz="2200" dirty="0" smtClean="0">
              <a:solidFill>
                <a:schemeClr val="tx2"/>
              </a:solidFill>
              <a:latin typeface="微软雅黑" panose="020B0503020204020204" pitchFamily="34" charset="-122"/>
              <a:ea typeface="微软雅黑" panose="020B0503020204020204" pitchFamily="34" charset="-122"/>
            </a:endParaRPr>
          </a:p>
        </p:txBody>
      </p:sp>
      <p:sp>
        <p:nvSpPr>
          <p:cNvPr id="6" name="矩形 5"/>
          <p:cNvSpPr/>
          <p:nvPr/>
        </p:nvSpPr>
        <p:spPr>
          <a:xfrm>
            <a:off x="323850" y="2751789"/>
            <a:ext cx="2603500" cy="1212624"/>
          </a:xfrm>
          <a:prstGeom prst="rect">
            <a:avLst/>
          </a:prstGeom>
          <a:effectLst/>
        </p:spPr>
        <p:txBody>
          <a:bodyPr wrap="square" lIns="91424" tIns="45712" rIns="91424" bIns="45712">
            <a:spAutoFit/>
          </a:bodyPr>
          <a:lstStyle/>
          <a:p>
            <a:pPr marL="171418" indent="-171418">
              <a:lnSpc>
                <a:spcPct val="130000"/>
              </a:lnSpc>
              <a:spcBef>
                <a:spcPts val="600"/>
              </a:spcBef>
              <a:buFont typeface="Arial" panose="020B0604020202020204" pitchFamily="34" charset="0"/>
              <a:buChar char="•"/>
            </a:pPr>
            <a:r>
              <a:rPr lang="zh-CN" altLang="en-US" sz="1400" dirty="0" smtClean="0">
                <a:solidFill>
                  <a:schemeClr val="bg1"/>
                </a:solidFill>
                <a:latin typeface="微软雅黑" panose="020B0503020204020204" pitchFamily="34" charset="-122"/>
                <a:ea typeface="微软雅黑" panose="020B0503020204020204" pitchFamily="34" charset="-122"/>
              </a:rPr>
              <a:t>客户端主要帮助患者找到相关的医生进行图文咨询和视频会诊并辅助与其它相关功能。</a:t>
            </a:r>
            <a:endParaRPr lang="en-US" altLang="zh-CN" sz="14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zh-CN" altLang="en-US" dirty="0" smtClean="0"/>
              <a:t>系统架构</a:t>
            </a:r>
            <a:endParaRPr lang="zh-CN" altLang="en-US" dirty="0"/>
          </a:p>
        </p:txBody>
      </p:sp>
      <p:sp>
        <p:nvSpPr>
          <p:cNvPr id="3" name="文本占位符 2"/>
          <p:cNvSpPr>
            <a:spLocks noGrp="1"/>
          </p:cNvSpPr>
          <p:nvPr>
            <p:ph type="body" sz="quarter" idx="12"/>
          </p:nvPr>
        </p:nvSpPr>
        <p:spPr/>
        <p:txBody>
          <a:bodyPr/>
          <a:lstStyle/>
          <a:p>
            <a:r>
              <a:rPr lang="zh-CN" altLang="en-US" dirty="0" smtClean="0"/>
              <a:t>管理平台</a:t>
            </a:r>
            <a:endParaRPr lang="zh-CN" altLang="en-US" dirty="0"/>
          </a:p>
        </p:txBody>
      </p:sp>
      <p:sp>
        <p:nvSpPr>
          <p:cNvPr id="4" name="矩形 3"/>
          <p:cNvSpPr/>
          <p:nvPr/>
        </p:nvSpPr>
        <p:spPr>
          <a:xfrm>
            <a:off x="3981449" y="1084914"/>
            <a:ext cx="6600825" cy="4151890"/>
          </a:xfrm>
          <a:prstGeom prst="rect">
            <a:avLst/>
          </a:prstGeom>
          <a:effectLst/>
        </p:spPr>
        <p:txBody>
          <a:bodyPr wrap="square" lIns="91424" tIns="45712" rIns="91424" bIns="45712">
            <a:spAutoFit/>
          </a:bodyPr>
          <a:lstStyle/>
          <a:p>
            <a:pPr marL="171418" indent="-171418">
              <a:lnSpc>
                <a:spcPct val="130000"/>
              </a:lnSpc>
              <a:spcBef>
                <a:spcPts val="600"/>
              </a:spcBef>
              <a:buFont typeface="Arial" panose="020B0604020202020204" pitchFamily="34" charset="0"/>
              <a:buChar char="•"/>
            </a:pPr>
            <a:r>
              <a:rPr lang="zh-CN" altLang="en-US" sz="2200" dirty="0" smtClean="0">
                <a:solidFill>
                  <a:schemeClr val="tx2"/>
                </a:solidFill>
                <a:latin typeface="微软雅黑" panose="020B0503020204020204" pitchFamily="34" charset="-122"/>
                <a:ea typeface="微软雅黑" panose="020B0503020204020204" pitchFamily="34" charset="-122"/>
              </a:rPr>
              <a:t>医生管理</a:t>
            </a:r>
            <a:endParaRPr lang="en-US" altLang="zh-CN" sz="2200" dirty="0" smtClean="0">
              <a:solidFill>
                <a:schemeClr val="tx2"/>
              </a:solidFill>
              <a:latin typeface="微软雅黑" panose="020B0503020204020204" pitchFamily="34" charset="-122"/>
              <a:ea typeface="微软雅黑" panose="020B0503020204020204" pitchFamily="34" charset="-122"/>
            </a:endParaRPr>
          </a:p>
          <a:p>
            <a:pPr marL="171418" indent="-171418">
              <a:lnSpc>
                <a:spcPct val="130000"/>
              </a:lnSpc>
              <a:spcBef>
                <a:spcPts val="600"/>
              </a:spcBef>
              <a:buFont typeface="Arial" panose="020B0604020202020204" pitchFamily="34" charset="0"/>
              <a:buChar char="•"/>
            </a:pPr>
            <a:r>
              <a:rPr lang="zh-CN" altLang="en-US" sz="2200" dirty="0" smtClean="0">
                <a:solidFill>
                  <a:schemeClr val="tx2"/>
                </a:solidFill>
                <a:latin typeface="微软雅黑" panose="020B0503020204020204" pitchFamily="34" charset="-122"/>
                <a:ea typeface="微软雅黑" panose="020B0503020204020204" pitchFamily="34" charset="-122"/>
              </a:rPr>
              <a:t>消息中心</a:t>
            </a:r>
            <a:endParaRPr lang="en-US" altLang="zh-CN" sz="2200" dirty="0" smtClean="0">
              <a:solidFill>
                <a:schemeClr val="tx2"/>
              </a:solidFill>
              <a:latin typeface="微软雅黑" panose="020B0503020204020204" pitchFamily="34" charset="-122"/>
              <a:ea typeface="微软雅黑" panose="020B0503020204020204" pitchFamily="34" charset="-122"/>
            </a:endParaRPr>
          </a:p>
          <a:p>
            <a:pPr marL="171418" indent="-171418">
              <a:lnSpc>
                <a:spcPct val="130000"/>
              </a:lnSpc>
              <a:spcBef>
                <a:spcPts val="600"/>
              </a:spcBef>
              <a:buFont typeface="Arial" panose="020B0604020202020204" pitchFamily="34" charset="0"/>
              <a:buChar char="•"/>
            </a:pPr>
            <a:r>
              <a:rPr lang="zh-CN" altLang="en-US" sz="2200" dirty="0" smtClean="0">
                <a:solidFill>
                  <a:schemeClr val="tx2"/>
                </a:solidFill>
                <a:latin typeface="微软雅黑" panose="020B0503020204020204" pitchFamily="34" charset="-122"/>
                <a:ea typeface="微软雅黑" panose="020B0503020204020204" pitchFamily="34" charset="-122"/>
              </a:rPr>
              <a:t>订单管理</a:t>
            </a:r>
            <a:endParaRPr lang="en-US" altLang="zh-CN" sz="2200" dirty="0" smtClean="0">
              <a:solidFill>
                <a:schemeClr val="tx2"/>
              </a:solidFill>
              <a:latin typeface="微软雅黑" panose="020B0503020204020204" pitchFamily="34" charset="-122"/>
              <a:ea typeface="微软雅黑" panose="020B0503020204020204" pitchFamily="34" charset="-122"/>
            </a:endParaRPr>
          </a:p>
          <a:p>
            <a:pPr marL="171418" indent="-171418">
              <a:lnSpc>
                <a:spcPct val="130000"/>
              </a:lnSpc>
              <a:spcBef>
                <a:spcPts val="600"/>
              </a:spcBef>
              <a:buFont typeface="Arial" panose="020B0604020202020204" pitchFamily="34" charset="0"/>
              <a:buChar char="•"/>
            </a:pPr>
            <a:r>
              <a:rPr lang="zh-CN" altLang="en-US" sz="2200" dirty="0" smtClean="0">
                <a:solidFill>
                  <a:schemeClr val="tx2"/>
                </a:solidFill>
                <a:latin typeface="微软雅黑" panose="020B0503020204020204" pitchFamily="34" charset="-122"/>
                <a:ea typeface="微软雅黑" panose="020B0503020204020204" pitchFamily="34" charset="-122"/>
              </a:rPr>
              <a:t>数据统计与报表</a:t>
            </a:r>
            <a:endParaRPr lang="en-US" altLang="zh-CN" sz="2200" dirty="0" smtClean="0">
              <a:solidFill>
                <a:schemeClr val="tx2"/>
              </a:solidFill>
              <a:latin typeface="微软雅黑" panose="020B0503020204020204" pitchFamily="34" charset="-122"/>
              <a:ea typeface="微软雅黑" panose="020B0503020204020204" pitchFamily="34" charset="-122"/>
            </a:endParaRPr>
          </a:p>
          <a:p>
            <a:pPr marL="171418" indent="-171418">
              <a:lnSpc>
                <a:spcPct val="130000"/>
              </a:lnSpc>
              <a:spcBef>
                <a:spcPts val="600"/>
              </a:spcBef>
              <a:buFont typeface="Arial" panose="020B0604020202020204" pitchFamily="34" charset="0"/>
              <a:buChar char="•"/>
            </a:pPr>
            <a:r>
              <a:rPr lang="zh-CN" altLang="en-US" sz="2200" dirty="0" smtClean="0">
                <a:solidFill>
                  <a:schemeClr val="tx2"/>
                </a:solidFill>
                <a:latin typeface="微软雅黑" panose="020B0503020204020204" pitchFamily="34" charset="-122"/>
                <a:ea typeface="微软雅黑" panose="020B0503020204020204" pitchFamily="34" charset="-122"/>
              </a:rPr>
              <a:t>结算</a:t>
            </a:r>
            <a:endParaRPr lang="en-US" altLang="zh-CN" sz="2200" dirty="0" smtClean="0">
              <a:solidFill>
                <a:schemeClr val="tx2"/>
              </a:solidFill>
              <a:latin typeface="微软雅黑" panose="020B0503020204020204" pitchFamily="34" charset="-122"/>
              <a:ea typeface="微软雅黑" panose="020B0503020204020204" pitchFamily="34" charset="-122"/>
            </a:endParaRPr>
          </a:p>
          <a:p>
            <a:pPr marL="171418" indent="-171418">
              <a:lnSpc>
                <a:spcPct val="130000"/>
              </a:lnSpc>
              <a:spcBef>
                <a:spcPts val="600"/>
              </a:spcBef>
              <a:buFont typeface="Arial" panose="020B0604020202020204" pitchFamily="34" charset="0"/>
              <a:buChar char="•"/>
            </a:pPr>
            <a:r>
              <a:rPr lang="zh-CN" altLang="en-US" sz="2200" dirty="0" smtClean="0">
                <a:solidFill>
                  <a:schemeClr val="tx2"/>
                </a:solidFill>
                <a:latin typeface="微软雅黑" panose="020B0503020204020204" pitchFamily="34" charset="-122"/>
                <a:ea typeface="微软雅黑" panose="020B0503020204020204" pitchFamily="34" charset="-122"/>
              </a:rPr>
              <a:t>广告与文字管理</a:t>
            </a:r>
            <a:endParaRPr lang="en-US" altLang="zh-CN" sz="2200" dirty="0" smtClean="0">
              <a:solidFill>
                <a:schemeClr val="tx2"/>
              </a:solidFill>
              <a:latin typeface="微软雅黑" panose="020B0503020204020204" pitchFamily="34" charset="-122"/>
              <a:ea typeface="微软雅黑" panose="020B0503020204020204" pitchFamily="34" charset="-122"/>
            </a:endParaRPr>
          </a:p>
          <a:p>
            <a:pPr marL="171418" indent="-171418">
              <a:lnSpc>
                <a:spcPct val="130000"/>
              </a:lnSpc>
              <a:spcBef>
                <a:spcPts val="600"/>
              </a:spcBef>
              <a:buFont typeface="Arial" panose="020B0604020202020204" pitchFamily="34" charset="0"/>
              <a:buChar char="•"/>
            </a:pPr>
            <a:r>
              <a:rPr lang="zh-CN" altLang="en-US" sz="2200" dirty="0" smtClean="0">
                <a:solidFill>
                  <a:schemeClr val="tx2"/>
                </a:solidFill>
                <a:latin typeface="微软雅黑" panose="020B0503020204020204" pitchFamily="34" charset="-122"/>
                <a:ea typeface="微软雅黑" panose="020B0503020204020204" pitchFamily="34" charset="-122"/>
              </a:rPr>
              <a:t>新闻管理</a:t>
            </a:r>
            <a:endParaRPr lang="en-US" altLang="zh-CN" sz="2200" dirty="0" smtClean="0">
              <a:solidFill>
                <a:schemeClr val="tx2"/>
              </a:solidFill>
              <a:latin typeface="微软雅黑" panose="020B0503020204020204" pitchFamily="34" charset="-122"/>
              <a:ea typeface="微软雅黑" panose="020B0503020204020204" pitchFamily="34" charset="-122"/>
            </a:endParaRPr>
          </a:p>
          <a:p>
            <a:pPr marL="171418" indent="-171418">
              <a:lnSpc>
                <a:spcPct val="130000"/>
              </a:lnSpc>
              <a:spcBef>
                <a:spcPts val="600"/>
              </a:spcBef>
              <a:buFont typeface="Arial" panose="020B0604020202020204" pitchFamily="34" charset="0"/>
              <a:buChar char="•"/>
            </a:pPr>
            <a:r>
              <a:rPr lang="zh-CN" altLang="en-US" sz="2200" dirty="0" smtClean="0">
                <a:solidFill>
                  <a:schemeClr val="tx2"/>
                </a:solidFill>
                <a:latin typeface="微软雅黑" panose="020B0503020204020204" pitchFamily="34" charset="-122"/>
                <a:ea typeface="微软雅黑" panose="020B0503020204020204" pitchFamily="34" charset="-122"/>
              </a:rPr>
              <a:t>会员管理</a:t>
            </a:r>
            <a:endParaRPr lang="en-US" altLang="zh-CN" sz="2200" dirty="0" smtClean="0">
              <a:solidFill>
                <a:schemeClr val="tx2"/>
              </a:solidFill>
              <a:latin typeface="微软雅黑" panose="020B0503020204020204" pitchFamily="34" charset="-122"/>
              <a:ea typeface="微软雅黑" panose="020B0503020204020204" pitchFamily="34" charset="-122"/>
            </a:endParaRPr>
          </a:p>
        </p:txBody>
      </p:sp>
      <p:sp>
        <p:nvSpPr>
          <p:cNvPr id="6" name="矩形 5"/>
          <p:cNvSpPr/>
          <p:nvPr/>
        </p:nvSpPr>
        <p:spPr>
          <a:xfrm>
            <a:off x="323850" y="2751789"/>
            <a:ext cx="2603500" cy="932547"/>
          </a:xfrm>
          <a:prstGeom prst="rect">
            <a:avLst/>
          </a:prstGeom>
          <a:effectLst/>
        </p:spPr>
        <p:txBody>
          <a:bodyPr wrap="square" lIns="91424" tIns="45712" rIns="91424" bIns="45712">
            <a:spAutoFit/>
          </a:bodyPr>
          <a:lstStyle/>
          <a:p>
            <a:pPr marL="171418" indent="-171418">
              <a:lnSpc>
                <a:spcPct val="130000"/>
              </a:lnSpc>
              <a:spcBef>
                <a:spcPts val="600"/>
              </a:spcBef>
              <a:buFont typeface="Arial" panose="020B0604020202020204" pitchFamily="34" charset="0"/>
              <a:buChar char="•"/>
            </a:pPr>
            <a:r>
              <a:rPr lang="zh-CN" altLang="en-US" sz="1400" dirty="0" smtClean="0">
                <a:solidFill>
                  <a:schemeClr val="bg1"/>
                </a:solidFill>
                <a:latin typeface="微软雅黑" panose="020B0503020204020204" pitchFamily="34" charset="-122"/>
                <a:ea typeface="微软雅黑" panose="020B0503020204020204" pitchFamily="34" charset="-122"/>
              </a:rPr>
              <a:t>管理平台主要面向系统管理员和客服人员，对整个系统进行管理。</a:t>
            </a:r>
            <a:endParaRPr lang="en-US" altLang="zh-CN" sz="14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zh-CN" altLang="en-US" dirty="0" smtClean="0"/>
              <a:t>客户端</a:t>
            </a:r>
            <a:endParaRPr lang="zh-CN" altLang="en-US" dirty="0"/>
          </a:p>
        </p:txBody>
      </p:sp>
      <p:sp>
        <p:nvSpPr>
          <p:cNvPr id="3" name="文本占位符 2"/>
          <p:cNvSpPr>
            <a:spLocks noGrp="1"/>
          </p:cNvSpPr>
          <p:nvPr>
            <p:ph type="body" sz="quarter" idx="12"/>
          </p:nvPr>
        </p:nvSpPr>
        <p:spPr/>
        <p:txBody>
          <a:bodyPr/>
          <a:lstStyle/>
          <a:p>
            <a:r>
              <a:rPr lang="zh-CN" altLang="en-US" dirty="0" smtClean="0"/>
              <a:t>主页</a:t>
            </a:r>
            <a:endParaRPr lang="zh-CN" altLang="en-US" dirty="0"/>
          </a:p>
        </p:txBody>
      </p:sp>
      <p:sp>
        <p:nvSpPr>
          <p:cNvPr id="4" name="矩形 3"/>
          <p:cNvSpPr/>
          <p:nvPr/>
        </p:nvSpPr>
        <p:spPr>
          <a:xfrm>
            <a:off x="323850" y="2751789"/>
            <a:ext cx="2603500" cy="2129798"/>
          </a:xfrm>
          <a:prstGeom prst="rect">
            <a:avLst/>
          </a:prstGeom>
          <a:effectLst/>
        </p:spPr>
        <p:txBody>
          <a:bodyPr wrap="square" lIns="91424" tIns="45712" rIns="91424" bIns="45712">
            <a:spAutoFit/>
          </a:bodyPr>
          <a:lstStyle/>
          <a:p>
            <a:pPr marL="171418" indent="-171418">
              <a:lnSpc>
                <a:spcPct val="130000"/>
              </a:lnSpc>
              <a:spcBef>
                <a:spcPts val="600"/>
              </a:spcBef>
              <a:buFont typeface="Arial" panose="020B0604020202020204" pitchFamily="34" charset="0"/>
              <a:buChar char="•"/>
            </a:pPr>
            <a:r>
              <a:rPr lang="zh-CN" altLang="en-US" sz="1400" dirty="0" smtClean="0">
                <a:solidFill>
                  <a:schemeClr val="bg1"/>
                </a:solidFill>
                <a:latin typeface="微软雅黑" panose="020B0503020204020204" pitchFamily="34" charset="-122"/>
                <a:ea typeface="微软雅黑" panose="020B0503020204020204" pitchFamily="34" charset="-122"/>
              </a:rPr>
              <a:t>主页作为系统的一个入口，提供快速找到系统所有功能的作用。</a:t>
            </a:r>
            <a:endParaRPr lang="en-US" altLang="zh-CN" sz="1400" dirty="0" smtClean="0">
              <a:solidFill>
                <a:schemeClr val="bg1"/>
              </a:solidFill>
              <a:latin typeface="微软雅黑" panose="020B0503020204020204" pitchFamily="34" charset="-122"/>
              <a:ea typeface="微软雅黑" panose="020B0503020204020204" pitchFamily="34" charset="-122"/>
            </a:endParaRPr>
          </a:p>
          <a:p>
            <a:pPr marL="171418" indent="-171418">
              <a:lnSpc>
                <a:spcPct val="130000"/>
              </a:lnSpc>
              <a:spcBef>
                <a:spcPts val="600"/>
              </a:spcBef>
              <a:buFont typeface="Arial" panose="020B0604020202020204" pitchFamily="34" charset="0"/>
              <a:buChar char="•"/>
            </a:pPr>
            <a:r>
              <a:rPr lang="zh-CN" altLang="en-US" sz="1400" dirty="0" smtClean="0">
                <a:solidFill>
                  <a:schemeClr val="bg1"/>
                </a:solidFill>
                <a:latin typeface="微软雅黑" panose="020B0503020204020204" pitchFamily="34" charset="-122"/>
                <a:ea typeface="微软雅黑" panose="020B0503020204020204" pitchFamily="34" charset="-122"/>
              </a:rPr>
              <a:t>下载地址：</a:t>
            </a:r>
            <a:r>
              <a:rPr lang="en-US" altLang="zh-CN" sz="1400" dirty="0" smtClean="0">
                <a:solidFill>
                  <a:schemeClr val="bg1"/>
                </a:solidFill>
                <a:latin typeface="微软雅黑" panose="020B0503020204020204" pitchFamily="34" charset="-122"/>
                <a:ea typeface="微软雅黑" panose="020B0503020204020204" pitchFamily="34" charset="-122"/>
                <a:hlinkClick r:id="rId2"/>
              </a:rPr>
              <a:t>http://www.myhkdoc.com/AMK/Download/AMKLoveBaby.apk</a:t>
            </a:r>
            <a:r>
              <a:rPr lang="en-US" altLang="zh-CN" sz="1400" dirty="0" smtClean="0">
                <a:solidFill>
                  <a:schemeClr val="bg1"/>
                </a:solidFill>
                <a:latin typeface="微软雅黑" panose="020B0503020204020204" pitchFamily="34" charset="-122"/>
                <a:ea typeface="微软雅黑" panose="020B0503020204020204" pitchFamily="34" charset="-122"/>
              </a:rPr>
              <a:t> </a:t>
            </a:r>
          </a:p>
        </p:txBody>
      </p:sp>
      <p:pic>
        <p:nvPicPr>
          <p:cNvPr id="38914" name="Picture 2"/>
          <p:cNvPicPr>
            <a:picLocks noChangeAspect="1" noChangeArrowheads="1"/>
          </p:cNvPicPr>
          <p:nvPr/>
        </p:nvPicPr>
        <p:blipFill>
          <a:blip r:embed="rId3" cstate="print"/>
          <a:srcRect/>
          <a:stretch>
            <a:fillRect/>
          </a:stretch>
        </p:blipFill>
        <p:spPr bwMode="auto">
          <a:xfrm>
            <a:off x="8173442" y="304800"/>
            <a:ext cx="3399433" cy="6043436"/>
          </a:xfrm>
          <a:prstGeom prst="rect">
            <a:avLst/>
          </a:prstGeom>
          <a:noFill/>
          <a:ln w="9525">
            <a:noFill/>
            <a:miter lim="800000"/>
            <a:headEnd/>
            <a:tailEnd/>
          </a:ln>
          <a:effectLst/>
        </p:spPr>
      </p:pic>
      <p:sp>
        <p:nvSpPr>
          <p:cNvPr id="11" name="矩形 10"/>
          <p:cNvSpPr/>
          <p:nvPr/>
        </p:nvSpPr>
        <p:spPr>
          <a:xfrm>
            <a:off x="3924299" y="475314"/>
            <a:ext cx="3943351" cy="2083631"/>
          </a:xfrm>
          <a:prstGeom prst="rect">
            <a:avLst/>
          </a:prstGeom>
          <a:effectLst/>
        </p:spPr>
        <p:txBody>
          <a:bodyPr wrap="square" lIns="91424" tIns="45712" rIns="91424" bIns="45712">
            <a:spAutoFit/>
          </a:bodyPr>
          <a:lstStyle/>
          <a:p>
            <a:pPr marL="171418" indent="-171418">
              <a:lnSpc>
                <a:spcPct val="130000"/>
              </a:lnSpc>
              <a:spcBef>
                <a:spcPts val="600"/>
              </a:spcBef>
              <a:buFont typeface="Arial" panose="020B0604020202020204" pitchFamily="34" charset="0"/>
              <a:buChar char="•"/>
            </a:pPr>
            <a:r>
              <a:rPr lang="zh-CN" altLang="en-US" sz="2200" dirty="0" smtClean="0">
                <a:solidFill>
                  <a:schemeClr val="tx2"/>
                </a:solidFill>
                <a:latin typeface="微软雅黑" panose="020B0503020204020204" pitchFamily="34" charset="-122"/>
                <a:ea typeface="微软雅黑" panose="020B0503020204020204" pitchFamily="34" charset="-122"/>
              </a:rPr>
              <a:t>找医生</a:t>
            </a:r>
            <a:endParaRPr lang="en-US" altLang="zh-CN" sz="2200" dirty="0" smtClean="0">
              <a:solidFill>
                <a:schemeClr val="tx2"/>
              </a:solidFill>
              <a:latin typeface="微软雅黑" panose="020B0503020204020204" pitchFamily="34" charset="-122"/>
              <a:ea typeface="微软雅黑" panose="020B0503020204020204" pitchFamily="34" charset="-122"/>
            </a:endParaRPr>
          </a:p>
          <a:p>
            <a:pPr marL="171418" indent="-171418">
              <a:lnSpc>
                <a:spcPct val="130000"/>
              </a:lnSpc>
              <a:spcBef>
                <a:spcPts val="600"/>
              </a:spcBef>
              <a:buFont typeface="Arial" panose="020B0604020202020204" pitchFamily="34" charset="0"/>
              <a:buChar char="•"/>
            </a:pPr>
            <a:r>
              <a:rPr lang="zh-CN" altLang="en-US" sz="2200" dirty="0" smtClean="0">
                <a:solidFill>
                  <a:schemeClr val="tx2"/>
                </a:solidFill>
                <a:latin typeface="微软雅黑" panose="020B0503020204020204" pitchFamily="34" charset="-122"/>
                <a:ea typeface="微软雅黑" panose="020B0503020204020204" pitchFamily="34" charset="-122"/>
              </a:rPr>
              <a:t>资讯新闻</a:t>
            </a:r>
            <a:endParaRPr lang="en-US" altLang="zh-CN" sz="2200" dirty="0" smtClean="0">
              <a:solidFill>
                <a:schemeClr val="tx2"/>
              </a:solidFill>
              <a:latin typeface="微软雅黑" panose="020B0503020204020204" pitchFamily="34" charset="-122"/>
              <a:ea typeface="微软雅黑" panose="020B0503020204020204" pitchFamily="34" charset="-122"/>
            </a:endParaRPr>
          </a:p>
          <a:p>
            <a:pPr marL="171418" indent="-171418">
              <a:lnSpc>
                <a:spcPct val="130000"/>
              </a:lnSpc>
              <a:spcBef>
                <a:spcPts val="600"/>
              </a:spcBef>
              <a:buFont typeface="Arial" panose="020B0604020202020204" pitchFamily="34" charset="0"/>
              <a:buChar char="•"/>
            </a:pPr>
            <a:r>
              <a:rPr lang="zh-CN" altLang="en-US" sz="2200" dirty="0" smtClean="0">
                <a:solidFill>
                  <a:schemeClr val="tx2"/>
                </a:solidFill>
                <a:latin typeface="微软雅黑" panose="020B0503020204020204" pitchFamily="34" charset="-122"/>
                <a:ea typeface="微软雅黑" panose="020B0503020204020204" pitchFamily="34" charset="-122"/>
              </a:rPr>
              <a:t>广告</a:t>
            </a:r>
            <a:endParaRPr lang="en-US" altLang="zh-CN" sz="2200" dirty="0" smtClean="0">
              <a:solidFill>
                <a:schemeClr val="tx2"/>
              </a:solidFill>
              <a:latin typeface="微软雅黑" panose="020B0503020204020204" pitchFamily="34" charset="-122"/>
              <a:ea typeface="微软雅黑" panose="020B0503020204020204" pitchFamily="34" charset="-122"/>
            </a:endParaRPr>
          </a:p>
          <a:p>
            <a:pPr marL="171418" indent="-171418">
              <a:lnSpc>
                <a:spcPct val="130000"/>
              </a:lnSpc>
              <a:spcBef>
                <a:spcPts val="600"/>
              </a:spcBef>
              <a:buFont typeface="Arial" panose="020B0604020202020204" pitchFamily="34" charset="0"/>
              <a:buChar char="•"/>
            </a:pPr>
            <a:r>
              <a:rPr lang="zh-CN" altLang="en-US" sz="2200" dirty="0" smtClean="0">
                <a:solidFill>
                  <a:schemeClr val="tx2"/>
                </a:solidFill>
                <a:latin typeface="微软雅黑" panose="020B0503020204020204" pitchFamily="34" charset="-122"/>
                <a:ea typeface="微软雅黑" panose="020B0503020204020204" pitchFamily="34" charset="-122"/>
              </a:rPr>
              <a:t>菜单栏</a:t>
            </a:r>
            <a:endParaRPr lang="en-US" altLang="zh-CN" sz="2200" dirty="0" smtClean="0">
              <a:solidFill>
                <a:schemeClr val="tx2"/>
              </a:solidFill>
              <a:latin typeface="微软雅黑" panose="020B0503020204020204" pitchFamily="34" charset="-122"/>
              <a:ea typeface="微软雅黑" panose="020B0503020204020204" pitchFamily="34" charset="-122"/>
            </a:endParaRPr>
          </a:p>
        </p:txBody>
      </p:sp>
      <p:pic>
        <p:nvPicPr>
          <p:cNvPr id="38915" name="Picture 3"/>
          <p:cNvPicPr>
            <a:picLocks noChangeAspect="1" noChangeArrowheads="1"/>
          </p:cNvPicPr>
          <p:nvPr/>
        </p:nvPicPr>
        <p:blipFill>
          <a:blip r:embed="rId4"/>
          <a:srcRect/>
          <a:stretch>
            <a:fillRect/>
          </a:stretch>
        </p:blipFill>
        <p:spPr bwMode="auto">
          <a:xfrm>
            <a:off x="4000500" y="2995613"/>
            <a:ext cx="3009900" cy="2828925"/>
          </a:xfrm>
          <a:prstGeom prst="rect">
            <a:avLst/>
          </a:prstGeom>
          <a:noFill/>
          <a:ln w="9525">
            <a:noFill/>
            <a:miter lim="800000"/>
            <a:headEnd/>
            <a:tailEnd/>
          </a:ln>
          <a:effectLst/>
        </p:spPr>
      </p:pic>
      <p:sp>
        <p:nvSpPr>
          <p:cNvPr id="13" name="TextBox 12"/>
          <p:cNvSpPr txBox="1"/>
          <p:nvPr/>
        </p:nvSpPr>
        <p:spPr>
          <a:xfrm>
            <a:off x="4714875" y="6124575"/>
            <a:ext cx="1338828" cy="369332"/>
          </a:xfrm>
          <a:prstGeom prst="rect">
            <a:avLst/>
          </a:prstGeom>
          <a:noFill/>
        </p:spPr>
        <p:txBody>
          <a:bodyPr wrap="none" rtlCol="0">
            <a:spAutoFit/>
          </a:bodyPr>
          <a:lstStyle/>
          <a:p>
            <a:r>
              <a:rPr lang="zh-CN" altLang="en-US" dirty="0" smtClean="0"/>
              <a:t>微信不可用</a:t>
            </a:r>
            <a:endParaRPr lang="zh-CN" alt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zh-CN" altLang="en-US" dirty="0" smtClean="0"/>
              <a:t>客户端</a:t>
            </a:r>
            <a:endParaRPr lang="zh-CN" altLang="en-US" dirty="0"/>
          </a:p>
        </p:txBody>
      </p:sp>
      <p:sp>
        <p:nvSpPr>
          <p:cNvPr id="3" name="文本占位符 2"/>
          <p:cNvSpPr>
            <a:spLocks noGrp="1"/>
          </p:cNvSpPr>
          <p:nvPr>
            <p:ph type="body" sz="quarter" idx="12"/>
          </p:nvPr>
        </p:nvSpPr>
        <p:spPr/>
        <p:txBody>
          <a:bodyPr/>
          <a:lstStyle/>
          <a:p>
            <a:r>
              <a:rPr lang="zh-CN" altLang="en-US" dirty="0" smtClean="0"/>
              <a:t>医生分类入口</a:t>
            </a:r>
            <a:endParaRPr lang="zh-CN" altLang="en-US" dirty="0"/>
          </a:p>
        </p:txBody>
      </p:sp>
      <p:sp>
        <p:nvSpPr>
          <p:cNvPr id="4" name="矩形 3"/>
          <p:cNvSpPr/>
          <p:nvPr/>
        </p:nvSpPr>
        <p:spPr>
          <a:xfrm>
            <a:off x="323850" y="2751789"/>
            <a:ext cx="2603500" cy="652470"/>
          </a:xfrm>
          <a:prstGeom prst="rect">
            <a:avLst/>
          </a:prstGeom>
          <a:effectLst/>
        </p:spPr>
        <p:txBody>
          <a:bodyPr wrap="square" lIns="91424" tIns="45712" rIns="91424" bIns="45712">
            <a:spAutoFit/>
          </a:bodyPr>
          <a:lstStyle/>
          <a:p>
            <a:pPr marL="171418" indent="-171418">
              <a:lnSpc>
                <a:spcPct val="130000"/>
              </a:lnSpc>
              <a:spcBef>
                <a:spcPts val="600"/>
              </a:spcBef>
              <a:buFont typeface="Arial" panose="020B0604020202020204" pitchFamily="34" charset="0"/>
              <a:buChar char="•"/>
            </a:pPr>
            <a:r>
              <a:rPr lang="zh-CN" altLang="en-US" sz="1400" dirty="0" smtClean="0">
                <a:solidFill>
                  <a:schemeClr val="bg1"/>
                </a:solidFill>
                <a:latin typeface="微软雅黑" panose="020B0503020204020204" pitchFamily="34" charset="-122"/>
                <a:ea typeface="微软雅黑" panose="020B0503020204020204" pitchFamily="34" charset="-122"/>
              </a:rPr>
              <a:t>在这里快速定位自己需要的医生类型</a:t>
            </a:r>
            <a:endParaRPr lang="en-US" altLang="zh-CN" sz="1400" dirty="0">
              <a:solidFill>
                <a:schemeClr val="bg1"/>
              </a:solidFill>
              <a:latin typeface="微软雅黑" panose="020B0503020204020204" pitchFamily="34" charset="-122"/>
              <a:ea typeface="微软雅黑" panose="020B0503020204020204" pitchFamily="34" charset="-122"/>
            </a:endParaRPr>
          </a:p>
        </p:txBody>
      </p:sp>
      <p:sp>
        <p:nvSpPr>
          <p:cNvPr id="11" name="矩形 10"/>
          <p:cNvSpPr/>
          <p:nvPr/>
        </p:nvSpPr>
        <p:spPr>
          <a:xfrm>
            <a:off x="3924299" y="475314"/>
            <a:ext cx="3943351" cy="1566567"/>
          </a:xfrm>
          <a:prstGeom prst="rect">
            <a:avLst/>
          </a:prstGeom>
          <a:effectLst/>
        </p:spPr>
        <p:txBody>
          <a:bodyPr wrap="square" lIns="91424" tIns="45712" rIns="91424" bIns="45712">
            <a:spAutoFit/>
          </a:bodyPr>
          <a:lstStyle/>
          <a:p>
            <a:pPr marL="171418" indent="-171418">
              <a:lnSpc>
                <a:spcPct val="130000"/>
              </a:lnSpc>
              <a:spcBef>
                <a:spcPts val="600"/>
              </a:spcBef>
              <a:buFont typeface="Arial" panose="020B0604020202020204" pitchFamily="34" charset="0"/>
              <a:buChar char="•"/>
            </a:pPr>
            <a:r>
              <a:rPr lang="zh-CN" altLang="en-US" sz="2200" dirty="0" smtClean="0">
                <a:solidFill>
                  <a:schemeClr val="tx2"/>
                </a:solidFill>
                <a:latin typeface="微软雅黑" panose="020B0503020204020204" pitchFamily="34" charset="-122"/>
                <a:ea typeface="微软雅黑" panose="020B0503020204020204" pitchFamily="34" charset="-122"/>
              </a:rPr>
              <a:t>按名字搜索医生</a:t>
            </a:r>
            <a:endParaRPr lang="en-US" altLang="zh-CN" sz="2200" dirty="0" smtClean="0">
              <a:solidFill>
                <a:schemeClr val="tx2"/>
              </a:solidFill>
              <a:latin typeface="微软雅黑" panose="020B0503020204020204" pitchFamily="34" charset="-122"/>
              <a:ea typeface="微软雅黑" panose="020B0503020204020204" pitchFamily="34" charset="-122"/>
            </a:endParaRPr>
          </a:p>
          <a:p>
            <a:pPr marL="171418" indent="-171418">
              <a:lnSpc>
                <a:spcPct val="130000"/>
              </a:lnSpc>
              <a:spcBef>
                <a:spcPts val="600"/>
              </a:spcBef>
              <a:buFont typeface="Arial" panose="020B0604020202020204" pitchFamily="34" charset="0"/>
              <a:buChar char="•"/>
            </a:pPr>
            <a:r>
              <a:rPr lang="zh-CN" altLang="en-US" sz="2200" dirty="0" smtClean="0">
                <a:solidFill>
                  <a:schemeClr val="tx2"/>
                </a:solidFill>
                <a:latin typeface="微软雅黑" panose="020B0503020204020204" pitchFamily="34" charset="-122"/>
                <a:ea typeface="微软雅黑" panose="020B0503020204020204" pitchFamily="34" charset="-122"/>
              </a:rPr>
              <a:t>按功能找医生</a:t>
            </a:r>
            <a:endParaRPr lang="en-US" altLang="zh-CN" sz="2200" dirty="0" smtClean="0">
              <a:solidFill>
                <a:schemeClr val="tx2"/>
              </a:solidFill>
              <a:latin typeface="微软雅黑" panose="020B0503020204020204" pitchFamily="34" charset="-122"/>
              <a:ea typeface="微软雅黑" panose="020B0503020204020204" pitchFamily="34" charset="-122"/>
            </a:endParaRPr>
          </a:p>
          <a:p>
            <a:pPr marL="171418" indent="-171418">
              <a:lnSpc>
                <a:spcPct val="130000"/>
              </a:lnSpc>
              <a:spcBef>
                <a:spcPts val="600"/>
              </a:spcBef>
              <a:buFont typeface="Arial" panose="020B0604020202020204" pitchFamily="34" charset="0"/>
              <a:buChar char="•"/>
            </a:pPr>
            <a:r>
              <a:rPr lang="zh-CN" altLang="en-US" sz="2200" dirty="0" smtClean="0">
                <a:solidFill>
                  <a:schemeClr val="tx2"/>
                </a:solidFill>
                <a:latin typeface="微软雅黑" panose="020B0503020204020204" pitchFamily="34" charset="-122"/>
                <a:ea typeface="微软雅黑" panose="020B0503020204020204" pitchFamily="34" charset="-122"/>
              </a:rPr>
              <a:t>按类型找医生</a:t>
            </a:r>
            <a:endParaRPr lang="en-US" altLang="zh-CN" sz="2200" dirty="0" smtClean="0">
              <a:solidFill>
                <a:schemeClr val="tx2"/>
              </a:solidFill>
              <a:latin typeface="微软雅黑" panose="020B0503020204020204" pitchFamily="34" charset="-122"/>
              <a:ea typeface="微软雅黑" panose="020B0503020204020204" pitchFamily="34" charset="-122"/>
            </a:endParaRPr>
          </a:p>
        </p:txBody>
      </p:sp>
      <p:pic>
        <p:nvPicPr>
          <p:cNvPr id="39938" name="Picture 2"/>
          <p:cNvPicPr>
            <a:picLocks noChangeAspect="1" noChangeArrowheads="1"/>
          </p:cNvPicPr>
          <p:nvPr/>
        </p:nvPicPr>
        <p:blipFill>
          <a:blip r:embed="rId2" cstate="print"/>
          <a:srcRect/>
          <a:stretch>
            <a:fillRect/>
          </a:stretch>
        </p:blipFill>
        <p:spPr bwMode="auto">
          <a:xfrm>
            <a:off x="8032949" y="266700"/>
            <a:ext cx="3455788" cy="6143624"/>
          </a:xfrm>
          <a:prstGeom prst="rect">
            <a:avLst/>
          </a:prstGeom>
          <a:noFill/>
          <a:ln w="9525">
            <a:noFill/>
            <a:miter lim="800000"/>
            <a:headEnd/>
            <a:tailEnd/>
          </a:ln>
          <a:effectLst/>
        </p:spPr>
      </p:pic>
    </p:spTree>
  </p:cSld>
  <p:clrMapOvr>
    <a:masterClrMapping/>
  </p:clrMapOvr>
</p:sld>
</file>

<file path=ppt/theme/theme1.xml><?xml version="1.0" encoding="utf-8"?>
<a:theme xmlns:a="http://schemas.openxmlformats.org/drawingml/2006/main" name="Office 主题">
  <a:themeElements>
    <a:clrScheme name="自定义 21">
      <a:dk1>
        <a:sysClr val="windowText" lastClr="000000"/>
      </a:dk1>
      <a:lt1>
        <a:sysClr val="window" lastClr="FFFFFF"/>
      </a:lt1>
      <a:dk2>
        <a:srgbClr val="44546A"/>
      </a:dk2>
      <a:lt2>
        <a:srgbClr val="E7E6E6"/>
      </a:lt2>
      <a:accent1>
        <a:srgbClr val="2AC82A"/>
      </a:accent1>
      <a:accent2>
        <a:srgbClr val="0EA3FE"/>
      </a:accent2>
      <a:accent3>
        <a:srgbClr val="F47206"/>
      </a:accent3>
      <a:accent4>
        <a:srgbClr val="B001FF"/>
      </a:accent4>
      <a:accent5>
        <a:srgbClr val="4472C4"/>
      </a:accent5>
      <a:accent6>
        <a:srgbClr val="70AD47"/>
      </a:accent6>
      <a:hlink>
        <a:srgbClr val="0563C1"/>
      </a:hlink>
      <a:folHlink>
        <a:srgbClr val="954F72"/>
      </a:folHlink>
    </a:clrScheme>
    <a:fontScheme name="officeplus">
      <a:majorFont>
        <a:latin typeface="Calibri Light"/>
        <a:ea typeface="微软雅黑"/>
        <a:cs typeface=""/>
      </a:majorFont>
      <a:minorFont>
        <a:latin typeface="Calibri"/>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294</TotalTime>
  <Words>845</Words>
  <Application>Microsoft Office PowerPoint</Application>
  <PresentationFormat>自定义</PresentationFormat>
  <Paragraphs>172</Paragraphs>
  <Slides>25</Slides>
  <Notes>0</Notes>
  <HiddenSlides>0</HiddenSlides>
  <MMClips>0</MMClips>
  <ScaleCrop>false</ScaleCrop>
  <HeadingPairs>
    <vt:vector size="4" baseType="variant">
      <vt:variant>
        <vt:lpstr>主题</vt:lpstr>
      </vt:variant>
      <vt:variant>
        <vt:i4>1</vt:i4>
      </vt:variant>
      <vt:variant>
        <vt:lpstr>幻灯片标题</vt:lpstr>
      </vt:variant>
      <vt:variant>
        <vt:i4>25</vt:i4>
      </vt:variant>
    </vt:vector>
  </HeadingPairs>
  <TitlesOfParts>
    <vt:vector size="26" baseType="lpstr">
      <vt:lpstr>Office 主题</vt:lpstr>
      <vt:lpstr>幻灯片 1</vt:lpstr>
      <vt:lpstr>目录与内容</vt:lpstr>
      <vt:lpstr>幻灯片 3</vt:lpstr>
      <vt:lpstr>幻灯片 4</vt:lpstr>
      <vt:lpstr>幻灯片 5</vt:lpstr>
      <vt:lpstr>幻灯片 6</vt:lpstr>
      <vt:lpstr>幻灯片 7</vt:lpstr>
      <vt:lpstr>幻灯片 8</vt:lpstr>
      <vt:lpstr>幻灯片 9</vt:lpstr>
      <vt:lpstr>幻灯片 10</vt:lpstr>
      <vt:lpstr>幻灯片 11</vt:lpstr>
      <vt:lpstr>幻灯片 12</vt:lpstr>
      <vt:lpstr>幻灯片 13</vt:lpstr>
      <vt:lpstr>幻灯片 14</vt:lpstr>
      <vt:lpstr>幻灯片 15</vt:lpstr>
      <vt:lpstr>幻灯片 16</vt:lpstr>
      <vt:lpstr>幻灯片 17</vt:lpstr>
      <vt:lpstr>幻灯片 18</vt:lpstr>
      <vt:lpstr>幻灯片 19</vt:lpstr>
      <vt:lpstr>幻灯片 20</vt:lpstr>
      <vt:lpstr>幻灯片 21</vt:lpstr>
      <vt:lpstr>幻灯片 22</vt:lpstr>
      <vt:lpstr>幻灯片 23</vt:lpstr>
      <vt:lpstr>幻灯片 24</vt:lpstr>
      <vt:lpstr>幻灯片 25</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Microsoft 帐户</dc:creator>
  <cp:lastModifiedBy>steve</cp:lastModifiedBy>
  <cp:revision>45</cp:revision>
  <dcterms:created xsi:type="dcterms:W3CDTF">2015-07-22T09:09:48Z</dcterms:created>
  <dcterms:modified xsi:type="dcterms:W3CDTF">2015-12-26T06:10:30Z</dcterms:modified>
</cp:coreProperties>
</file>